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4199513" cy="40319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99" userDrawn="1">
          <p15:clr>
            <a:srgbClr val="A4A3A4"/>
          </p15:clr>
        </p15:guide>
        <p15:guide id="2" pos="107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C8B8"/>
    <a:srgbClr val="D2C9AF"/>
    <a:srgbClr val="00417A"/>
    <a:srgbClr val="00417B"/>
    <a:srgbClr val="52B9E9"/>
    <a:srgbClr val="5273A4"/>
    <a:srgbClr val="2B3D57"/>
    <a:srgbClr val="BCD6B9"/>
    <a:srgbClr val="B0C0D8"/>
    <a:srgbClr val="7AB5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D1449-6F72-4839-B1FD-7FBF374E0D2B}" v="39" dt="2022-09-13T09:55:58.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9" d="100"/>
          <a:sy n="19" d="100"/>
        </p:scale>
        <p:origin x="2814" y="96"/>
      </p:cViewPr>
      <p:guideLst>
        <p:guide orient="horz" pos="12699"/>
        <p:guide pos="107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Schols" userId="683ddc9d-10e8-4c05-8327-27ec3c42a542" providerId="ADAL" clId="{657D1449-6F72-4839-B1FD-7FBF374E0D2B}"/>
    <pc:docChg chg="undo redo custSel addSld delSld modSld">
      <pc:chgData name="Ruben Schols" userId="683ddc9d-10e8-4c05-8327-27ec3c42a542" providerId="ADAL" clId="{657D1449-6F72-4839-B1FD-7FBF374E0D2B}" dt="2022-09-13T10:35:54.678" v="1848" actId="465"/>
      <pc:docMkLst>
        <pc:docMk/>
      </pc:docMkLst>
      <pc:sldChg chg="addSp delSp modSp mod">
        <pc:chgData name="Ruben Schols" userId="683ddc9d-10e8-4c05-8327-27ec3c42a542" providerId="ADAL" clId="{657D1449-6F72-4839-B1FD-7FBF374E0D2B}" dt="2022-09-13T10:35:54.678" v="1848" actId="465"/>
        <pc:sldMkLst>
          <pc:docMk/>
          <pc:sldMk cId="1699378655" sldId="256"/>
        </pc:sldMkLst>
        <pc:spChg chg="del mod ord">
          <ac:chgData name="Ruben Schols" userId="683ddc9d-10e8-4c05-8327-27ec3c42a542" providerId="ADAL" clId="{657D1449-6F72-4839-B1FD-7FBF374E0D2B}" dt="2022-09-12T15:25:20.876" v="1548" actId="478"/>
          <ac:spMkLst>
            <pc:docMk/>
            <pc:sldMk cId="1699378655" sldId="256"/>
            <ac:spMk id="2" creationId="{460D1502-07FC-5C9E-9D6E-7EBF99B66713}"/>
          </ac:spMkLst>
        </pc:spChg>
        <pc:spChg chg="add mod">
          <ac:chgData name="Ruben Schols" userId="683ddc9d-10e8-4c05-8327-27ec3c42a542" providerId="ADAL" clId="{657D1449-6F72-4839-B1FD-7FBF374E0D2B}" dt="2022-09-13T09:16:03.492" v="1799" actId="2711"/>
          <ac:spMkLst>
            <pc:docMk/>
            <pc:sldMk cId="1699378655" sldId="256"/>
            <ac:spMk id="2" creationId="{D3C0256A-0289-7CF7-085A-9122D8795A20}"/>
          </ac:spMkLst>
        </pc:spChg>
        <pc:spChg chg="add mod">
          <ac:chgData name="Ruben Schols" userId="683ddc9d-10e8-4c05-8327-27ec3c42a542" providerId="ADAL" clId="{657D1449-6F72-4839-B1FD-7FBF374E0D2B}" dt="2022-09-13T09:30:51.738" v="1801" actId="571"/>
          <ac:spMkLst>
            <pc:docMk/>
            <pc:sldMk cId="1699378655" sldId="256"/>
            <ac:spMk id="3" creationId="{061748F5-BDB7-4862-610D-70A0C11A7F2D}"/>
          </ac:spMkLst>
        </pc:spChg>
        <pc:spChg chg="del mod">
          <ac:chgData name="Ruben Schols" userId="683ddc9d-10e8-4c05-8327-27ec3c42a542" providerId="ADAL" clId="{657D1449-6F72-4839-B1FD-7FBF374E0D2B}" dt="2022-09-12T15:23:38.660" v="1539" actId="478"/>
          <ac:spMkLst>
            <pc:docMk/>
            <pc:sldMk cId="1699378655" sldId="256"/>
            <ac:spMk id="3" creationId="{98E74B51-823C-9D28-F4F0-3C79CE4E9BE3}"/>
          </ac:spMkLst>
        </pc:spChg>
        <pc:spChg chg="add mod">
          <ac:chgData name="Ruben Schols" userId="683ddc9d-10e8-4c05-8327-27ec3c42a542" providerId="ADAL" clId="{657D1449-6F72-4839-B1FD-7FBF374E0D2B}" dt="2022-09-13T09:30:51.738" v="1801" actId="571"/>
          <ac:spMkLst>
            <pc:docMk/>
            <pc:sldMk cId="1699378655" sldId="256"/>
            <ac:spMk id="4" creationId="{2D36560E-E4EA-C245-C66E-0C64A9F3B3CF}"/>
          </ac:spMkLst>
        </pc:spChg>
        <pc:spChg chg="mod">
          <ac:chgData name="Ruben Schols" userId="683ddc9d-10e8-4c05-8327-27ec3c42a542" providerId="ADAL" clId="{657D1449-6F72-4839-B1FD-7FBF374E0D2B}" dt="2022-09-13T09:16:03.492" v="1799" actId="2711"/>
          <ac:spMkLst>
            <pc:docMk/>
            <pc:sldMk cId="1699378655" sldId="256"/>
            <ac:spMk id="10" creationId="{25D9AE34-8083-55A2-0392-6B32B85244FB}"/>
          </ac:spMkLst>
        </pc:spChg>
        <pc:spChg chg="mod">
          <ac:chgData name="Ruben Schols" userId="683ddc9d-10e8-4c05-8327-27ec3c42a542" providerId="ADAL" clId="{657D1449-6F72-4839-B1FD-7FBF374E0D2B}" dt="2022-09-13T09:16:03.492" v="1799" actId="2711"/>
          <ac:spMkLst>
            <pc:docMk/>
            <pc:sldMk cId="1699378655" sldId="256"/>
            <ac:spMk id="24" creationId="{ABA599C7-F1AC-84B0-7CB3-891F88512B4E}"/>
          </ac:spMkLst>
        </pc:spChg>
        <pc:spChg chg="mod">
          <ac:chgData name="Ruben Schols" userId="683ddc9d-10e8-4c05-8327-27ec3c42a542" providerId="ADAL" clId="{657D1449-6F72-4839-B1FD-7FBF374E0D2B}" dt="2022-09-13T09:16:03.492" v="1799" actId="2711"/>
          <ac:spMkLst>
            <pc:docMk/>
            <pc:sldMk cId="1699378655" sldId="256"/>
            <ac:spMk id="26" creationId="{C4C0C737-34F5-7B3B-BA2A-573D480A5DB3}"/>
          </ac:spMkLst>
        </pc:spChg>
        <pc:spChg chg="del mod">
          <ac:chgData name="Ruben Schols" userId="683ddc9d-10e8-4c05-8327-27ec3c42a542" providerId="ADAL" clId="{657D1449-6F72-4839-B1FD-7FBF374E0D2B}" dt="2022-09-12T12:33:48.764" v="35" actId="478"/>
          <ac:spMkLst>
            <pc:docMk/>
            <pc:sldMk cId="1699378655" sldId="256"/>
            <ac:spMk id="28" creationId="{03B2ACDD-C4B0-0A77-E8FD-DC29B2AA8803}"/>
          </ac:spMkLst>
        </pc:spChg>
        <pc:spChg chg="mod">
          <ac:chgData name="Ruben Schols" userId="683ddc9d-10e8-4c05-8327-27ec3c42a542" providerId="ADAL" clId="{657D1449-6F72-4839-B1FD-7FBF374E0D2B}" dt="2022-09-13T10:35:33.764" v="1843" actId="465"/>
          <ac:spMkLst>
            <pc:docMk/>
            <pc:sldMk cId="1699378655" sldId="256"/>
            <ac:spMk id="30" creationId="{D17A6576-7933-164B-6D02-D60EA1339551}"/>
          </ac:spMkLst>
        </pc:spChg>
        <pc:spChg chg="mod">
          <ac:chgData name="Ruben Schols" userId="683ddc9d-10e8-4c05-8327-27ec3c42a542" providerId="ADAL" clId="{657D1449-6F72-4839-B1FD-7FBF374E0D2B}" dt="2022-09-13T09:16:03.492" v="1799" actId="2711"/>
          <ac:spMkLst>
            <pc:docMk/>
            <pc:sldMk cId="1699378655" sldId="256"/>
            <ac:spMk id="32" creationId="{DC435BED-D28E-FD72-F773-7B44FCC3C359}"/>
          </ac:spMkLst>
        </pc:spChg>
        <pc:spChg chg="mod">
          <ac:chgData name="Ruben Schols" userId="683ddc9d-10e8-4c05-8327-27ec3c42a542" providerId="ADAL" clId="{657D1449-6F72-4839-B1FD-7FBF374E0D2B}" dt="2022-09-13T09:16:03.492" v="1799" actId="2711"/>
          <ac:spMkLst>
            <pc:docMk/>
            <pc:sldMk cId="1699378655" sldId="256"/>
            <ac:spMk id="34" creationId="{3D838772-397D-08ED-B50B-3113E41C90F4}"/>
          </ac:spMkLst>
        </pc:spChg>
        <pc:spChg chg="mod">
          <ac:chgData name="Ruben Schols" userId="683ddc9d-10e8-4c05-8327-27ec3c42a542" providerId="ADAL" clId="{657D1449-6F72-4839-B1FD-7FBF374E0D2B}" dt="2022-09-13T09:16:03.492" v="1799" actId="2711"/>
          <ac:spMkLst>
            <pc:docMk/>
            <pc:sldMk cId="1699378655" sldId="256"/>
            <ac:spMk id="36" creationId="{C2B08F5B-9A7D-7097-0291-648A7903CAF4}"/>
          </ac:spMkLst>
        </pc:spChg>
        <pc:spChg chg="add mod">
          <ac:chgData name="Ruben Schols" userId="683ddc9d-10e8-4c05-8327-27ec3c42a542" providerId="ADAL" clId="{657D1449-6F72-4839-B1FD-7FBF374E0D2B}" dt="2022-09-13T09:48:14.086" v="1826" actId="1035"/>
          <ac:spMkLst>
            <pc:docMk/>
            <pc:sldMk cId="1699378655" sldId="256"/>
            <ac:spMk id="38" creationId="{6C175602-A931-1AE2-2086-0106E73DF813}"/>
          </ac:spMkLst>
        </pc:spChg>
        <pc:spChg chg="add mod">
          <ac:chgData name="Ruben Schols" userId="683ddc9d-10e8-4c05-8327-27ec3c42a542" providerId="ADAL" clId="{657D1449-6F72-4839-B1FD-7FBF374E0D2B}" dt="2022-09-13T09:48:14.086" v="1826" actId="1035"/>
          <ac:spMkLst>
            <pc:docMk/>
            <pc:sldMk cId="1699378655" sldId="256"/>
            <ac:spMk id="40" creationId="{3E776C57-1463-F6DB-D3C8-C62DECA2611A}"/>
          </ac:spMkLst>
        </pc:spChg>
        <pc:spChg chg="add del mod">
          <ac:chgData name="Ruben Schols" userId="683ddc9d-10e8-4c05-8327-27ec3c42a542" providerId="ADAL" clId="{657D1449-6F72-4839-B1FD-7FBF374E0D2B}" dt="2022-09-12T15:00:47.592" v="1259" actId="478"/>
          <ac:spMkLst>
            <pc:docMk/>
            <pc:sldMk cId="1699378655" sldId="256"/>
            <ac:spMk id="42" creationId="{0A6299ED-A62F-DE86-6B56-7DAA6EDDC51C}"/>
          </ac:spMkLst>
        </pc:spChg>
        <pc:spChg chg="add mod">
          <ac:chgData name="Ruben Schols" userId="683ddc9d-10e8-4c05-8327-27ec3c42a542" providerId="ADAL" clId="{657D1449-6F72-4839-B1FD-7FBF374E0D2B}" dt="2022-09-13T09:48:14.086" v="1826" actId="1035"/>
          <ac:spMkLst>
            <pc:docMk/>
            <pc:sldMk cId="1699378655" sldId="256"/>
            <ac:spMk id="44" creationId="{A3EFA4A2-29DA-A656-6F22-0977452F1CC5}"/>
          </ac:spMkLst>
        </pc:spChg>
        <pc:spChg chg="add del mod">
          <ac:chgData name="Ruben Schols" userId="683ddc9d-10e8-4c05-8327-27ec3c42a542" providerId="ADAL" clId="{657D1449-6F72-4839-B1FD-7FBF374E0D2B}" dt="2022-09-12T12:47:37.214" v="85" actId="478"/>
          <ac:spMkLst>
            <pc:docMk/>
            <pc:sldMk cId="1699378655" sldId="256"/>
            <ac:spMk id="58" creationId="{576D085E-4498-47F5-B0B5-03C81A92F48F}"/>
          </ac:spMkLst>
        </pc:spChg>
        <pc:spChg chg="add del mod">
          <ac:chgData name="Ruben Schols" userId="683ddc9d-10e8-4c05-8327-27ec3c42a542" providerId="ADAL" clId="{657D1449-6F72-4839-B1FD-7FBF374E0D2B}" dt="2022-09-12T12:47:44.459" v="89" actId="478"/>
          <ac:spMkLst>
            <pc:docMk/>
            <pc:sldMk cId="1699378655" sldId="256"/>
            <ac:spMk id="59" creationId="{3DB4D47D-8845-1F86-43A8-0AA8348593D4}"/>
          </ac:spMkLst>
        </pc:spChg>
        <pc:spChg chg="add mod">
          <ac:chgData name="Ruben Schols" userId="683ddc9d-10e8-4c05-8327-27ec3c42a542" providerId="ADAL" clId="{657D1449-6F72-4839-B1FD-7FBF374E0D2B}" dt="2022-09-12T13:05:54.025" v="397" actId="688"/>
          <ac:spMkLst>
            <pc:docMk/>
            <pc:sldMk cId="1699378655" sldId="256"/>
            <ac:spMk id="1030" creationId="{68E445DE-E340-6DB7-7B8E-582A70E93B77}"/>
          </ac:spMkLst>
        </pc:spChg>
        <pc:spChg chg="add mod">
          <ac:chgData name="Ruben Schols" userId="683ddc9d-10e8-4c05-8327-27ec3c42a542" providerId="ADAL" clId="{657D1449-6F72-4839-B1FD-7FBF374E0D2B}" dt="2022-09-13T07:14:30.643" v="1630" actId="1037"/>
          <ac:spMkLst>
            <pc:docMk/>
            <pc:sldMk cId="1699378655" sldId="256"/>
            <ac:spMk id="1032" creationId="{0CAFCEDF-E4C1-73D0-AEE6-45C2628564C8}"/>
          </ac:spMkLst>
        </pc:spChg>
        <pc:spChg chg="add mod">
          <ac:chgData name="Ruben Schols" userId="683ddc9d-10e8-4c05-8327-27ec3c42a542" providerId="ADAL" clId="{657D1449-6F72-4839-B1FD-7FBF374E0D2B}" dt="2022-09-12T13:06:12.551" v="409" actId="1036"/>
          <ac:spMkLst>
            <pc:docMk/>
            <pc:sldMk cId="1699378655" sldId="256"/>
            <ac:spMk id="1037" creationId="{9BADCE06-D099-8743-D872-C38A54869A92}"/>
          </ac:spMkLst>
        </pc:spChg>
        <pc:spChg chg="add mod">
          <ac:chgData name="Ruben Schols" userId="683ddc9d-10e8-4c05-8327-27ec3c42a542" providerId="ADAL" clId="{657D1449-6F72-4839-B1FD-7FBF374E0D2B}" dt="2022-09-12T13:02:34.990" v="301" actId="164"/>
          <ac:spMkLst>
            <pc:docMk/>
            <pc:sldMk cId="1699378655" sldId="256"/>
            <ac:spMk id="1041" creationId="{653892F0-BA6F-B938-1B00-A58E7E5F6AC2}"/>
          </ac:spMkLst>
        </pc:spChg>
        <pc:spChg chg="add mod">
          <ac:chgData name="Ruben Schols" userId="683ddc9d-10e8-4c05-8327-27ec3c42a542" providerId="ADAL" clId="{657D1449-6F72-4839-B1FD-7FBF374E0D2B}" dt="2022-09-12T13:02:34.990" v="301" actId="164"/>
          <ac:spMkLst>
            <pc:docMk/>
            <pc:sldMk cId="1699378655" sldId="256"/>
            <ac:spMk id="1043" creationId="{CB0815D0-20F6-7096-E1F4-7C3E25FE86B1}"/>
          </ac:spMkLst>
        </pc:spChg>
        <pc:spChg chg="add mod">
          <ac:chgData name="Ruben Schols" userId="683ddc9d-10e8-4c05-8327-27ec3c42a542" providerId="ADAL" clId="{657D1449-6F72-4839-B1FD-7FBF374E0D2B}" dt="2022-09-13T09:16:03.492" v="1799" actId="2711"/>
          <ac:spMkLst>
            <pc:docMk/>
            <pc:sldMk cId="1699378655" sldId="256"/>
            <ac:spMk id="1045" creationId="{EC0DC44E-6A43-9BEE-AC11-B3A89B6ECBA9}"/>
          </ac:spMkLst>
        </pc:spChg>
        <pc:spChg chg="add mod">
          <ac:chgData name="Ruben Schols" userId="683ddc9d-10e8-4c05-8327-27ec3c42a542" providerId="ADAL" clId="{657D1449-6F72-4839-B1FD-7FBF374E0D2B}" dt="2022-09-12T13:02:34.990" v="301" actId="164"/>
          <ac:spMkLst>
            <pc:docMk/>
            <pc:sldMk cId="1699378655" sldId="256"/>
            <ac:spMk id="1047" creationId="{FB65BC02-A6DF-BA07-B1A6-4B959B3689AD}"/>
          </ac:spMkLst>
        </pc:spChg>
        <pc:spChg chg="mod">
          <ac:chgData name="Ruben Schols" userId="683ddc9d-10e8-4c05-8327-27ec3c42a542" providerId="ADAL" clId="{657D1449-6F72-4839-B1FD-7FBF374E0D2B}" dt="2022-09-13T09:16:03.492" v="1799" actId="2711"/>
          <ac:spMkLst>
            <pc:docMk/>
            <pc:sldMk cId="1699378655" sldId="256"/>
            <ac:spMk id="1055" creationId="{97F5BD5E-FDA5-6D12-4176-DD82B6FD34F3}"/>
          </ac:spMkLst>
        </pc:spChg>
        <pc:spChg chg="mod">
          <ac:chgData name="Ruben Schols" userId="683ddc9d-10e8-4c05-8327-27ec3c42a542" providerId="ADAL" clId="{657D1449-6F72-4839-B1FD-7FBF374E0D2B}" dt="2022-09-13T09:16:03.492" v="1799" actId="2711"/>
          <ac:spMkLst>
            <pc:docMk/>
            <pc:sldMk cId="1699378655" sldId="256"/>
            <ac:spMk id="1056" creationId="{176B7076-41BD-24AA-11A0-C4A22911D825}"/>
          </ac:spMkLst>
        </pc:spChg>
        <pc:spChg chg="mod">
          <ac:chgData name="Ruben Schols" userId="683ddc9d-10e8-4c05-8327-27ec3c42a542" providerId="ADAL" clId="{657D1449-6F72-4839-B1FD-7FBF374E0D2B}" dt="2022-09-13T09:16:03.492" v="1799" actId="2711"/>
          <ac:spMkLst>
            <pc:docMk/>
            <pc:sldMk cId="1699378655" sldId="256"/>
            <ac:spMk id="1057" creationId="{C1EBD84C-97ED-2BAE-4277-454C9F01B903}"/>
          </ac:spMkLst>
        </pc:spChg>
        <pc:spChg chg="mod">
          <ac:chgData name="Ruben Schols" userId="683ddc9d-10e8-4c05-8327-27ec3c42a542" providerId="ADAL" clId="{657D1449-6F72-4839-B1FD-7FBF374E0D2B}" dt="2022-09-13T09:16:03.492" v="1799" actId="2711"/>
          <ac:spMkLst>
            <pc:docMk/>
            <pc:sldMk cId="1699378655" sldId="256"/>
            <ac:spMk id="1058" creationId="{0445FF8F-BDEF-F5EF-FD22-63F55727DF9B}"/>
          </ac:spMkLst>
        </pc:spChg>
        <pc:spChg chg="mod">
          <ac:chgData name="Ruben Schols" userId="683ddc9d-10e8-4c05-8327-27ec3c42a542" providerId="ADAL" clId="{657D1449-6F72-4839-B1FD-7FBF374E0D2B}" dt="2022-09-13T09:16:03.492" v="1799" actId="2711"/>
          <ac:spMkLst>
            <pc:docMk/>
            <pc:sldMk cId="1699378655" sldId="256"/>
            <ac:spMk id="1059" creationId="{F99E77DC-E092-9B33-E04A-9EE3F9058059}"/>
          </ac:spMkLst>
        </pc:spChg>
        <pc:spChg chg="add mod">
          <ac:chgData name="Ruben Schols" userId="683ddc9d-10e8-4c05-8327-27ec3c42a542" providerId="ADAL" clId="{657D1449-6F72-4839-B1FD-7FBF374E0D2B}" dt="2022-09-13T09:16:03.492" v="1799" actId="2711"/>
          <ac:spMkLst>
            <pc:docMk/>
            <pc:sldMk cId="1699378655" sldId="256"/>
            <ac:spMk id="1061" creationId="{F32BD999-5276-A54A-80DD-FDEC88475A8E}"/>
          </ac:spMkLst>
        </pc:spChg>
        <pc:spChg chg="add mod">
          <ac:chgData name="Ruben Schols" userId="683ddc9d-10e8-4c05-8327-27ec3c42a542" providerId="ADAL" clId="{657D1449-6F72-4839-B1FD-7FBF374E0D2B}" dt="2022-09-13T09:16:03.492" v="1799" actId="2711"/>
          <ac:spMkLst>
            <pc:docMk/>
            <pc:sldMk cId="1699378655" sldId="256"/>
            <ac:spMk id="1071" creationId="{20BD4BFF-D59D-0751-14E8-D5F8670DD374}"/>
          </ac:spMkLst>
        </pc:spChg>
        <pc:spChg chg="add mod">
          <ac:chgData name="Ruben Schols" userId="683ddc9d-10e8-4c05-8327-27ec3c42a542" providerId="ADAL" clId="{657D1449-6F72-4839-B1FD-7FBF374E0D2B}" dt="2022-09-13T09:16:03.492" v="1799" actId="2711"/>
          <ac:spMkLst>
            <pc:docMk/>
            <pc:sldMk cId="1699378655" sldId="256"/>
            <ac:spMk id="1073" creationId="{DBE90957-9FBB-F18E-7A29-155C98B59A23}"/>
          </ac:spMkLst>
        </pc:spChg>
        <pc:spChg chg="add mod">
          <ac:chgData name="Ruben Schols" userId="683ddc9d-10e8-4c05-8327-27ec3c42a542" providerId="ADAL" clId="{657D1449-6F72-4839-B1FD-7FBF374E0D2B}" dt="2022-09-13T09:16:03.492" v="1799" actId="2711"/>
          <ac:spMkLst>
            <pc:docMk/>
            <pc:sldMk cId="1699378655" sldId="256"/>
            <ac:spMk id="1075" creationId="{5AFEF8B4-6946-378D-4146-F5E2B5EC93D6}"/>
          </ac:spMkLst>
        </pc:spChg>
        <pc:spChg chg="add del">
          <ac:chgData name="Ruben Schols" userId="683ddc9d-10e8-4c05-8327-27ec3c42a542" providerId="ADAL" clId="{657D1449-6F72-4839-B1FD-7FBF374E0D2B}" dt="2022-09-12T14:56:33.329" v="1101" actId="22"/>
          <ac:spMkLst>
            <pc:docMk/>
            <pc:sldMk cId="1699378655" sldId="256"/>
            <ac:spMk id="1077" creationId="{C70A8C73-6826-0F37-1B9B-F99CAD817B85}"/>
          </ac:spMkLst>
        </pc:spChg>
        <pc:spChg chg="add mod">
          <ac:chgData name="Ruben Schols" userId="683ddc9d-10e8-4c05-8327-27ec3c42a542" providerId="ADAL" clId="{657D1449-6F72-4839-B1FD-7FBF374E0D2B}" dt="2022-09-13T10:35:54.678" v="1848" actId="465"/>
          <ac:spMkLst>
            <pc:docMk/>
            <pc:sldMk cId="1699378655" sldId="256"/>
            <ac:spMk id="1079" creationId="{5011E700-6FE4-A909-DDE3-D8CE8948D37D}"/>
          </ac:spMkLst>
        </pc:spChg>
        <pc:spChg chg="add mod">
          <ac:chgData name="Ruben Schols" userId="683ddc9d-10e8-4c05-8327-27ec3c42a542" providerId="ADAL" clId="{657D1449-6F72-4839-B1FD-7FBF374E0D2B}" dt="2022-09-13T10:35:29.471" v="1841" actId="408"/>
          <ac:spMkLst>
            <pc:docMk/>
            <pc:sldMk cId="1699378655" sldId="256"/>
            <ac:spMk id="1081" creationId="{45FDF573-122C-0A87-89F6-BC13EFCC9FFD}"/>
          </ac:spMkLst>
        </pc:spChg>
        <pc:spChg chg="add mod">
          <ac:chgData name="Ruben Schols" userId="683ddc9d-10e8-4c05-8327-27ec3c42a542" providerId="ADAL" clId="{657D1449-6F72-4839-B1FD-7FBF374E0D2B}" dt="2022-09-13T09:16:03.492" v="1799" actId="2711"/>
          <ac:spMkLst>
            <pc:docMk/>
            <pc:sldMk cId="1699378655" sldId="256"/>
            <ac:spMk id="1083" creationId="{84E2C9A3-9914-32E0-7782-9A80DFDEC180}"/>
          </ac:spMkLst>
        </pc:spChg>
        <pc:spChg chg="add del mod ord">
          <ac:chgData name="Ruben Schols" userId="683ddc9d-10e8-4c05-8327-27ec3c42a542" providerId="ADAL" clId="{657D1449-6F72-4839-B1FD-7FBF374E0D2B}" dt="2022-09-12T15:02:17.323" v="1277" actId="478"/>
          <ac:spMkLst>
            <pc:docMk/>
            <pc:sldMk cId="1699378655" sldId="256"/>
            <ac:spMk id="1085" creationId="{270D09C6-0547-B857-3FCF-F4474852AD5E}"/>
          </ac:spMkLst>
        </pc:spChg>
        <pc:spChg chg="add mod">
          <ac:chgData name="Ruben Schols" userId="683ddc9d-10e8-4c05-8327-27ec3c42a542" providerId="ADAL" clId="{657D1449-6F72-4839-B1FD-7FBF374E0D2B}" dt="2022-09-13T09:16:03.492" v="1799" actId="2711"/>
          <ac:spMkLst>
            <pc:docMk/>
            <pc:sldMk cId="1699378655" sldId="256"/>
            <ac:spMk id="1087" creationId="{5F46DA9D-346D-D2B9-1329-C29D0FD1840F}"/>
          </ac:spMkLst>
        </pc:spChg>
        <pc:spChg chg="add mod ord">
          <ac:chgData name="Ruben Schols" userId="683ddc9d-10e8-4c05-8327-27ec3c42a542" providerId="ADAL" clId="{657D1449-6F72-4839-B1FD-7FBF374E0D2B}" dt="2022-09-13T09:16:03.492" v="1799" actId="2711"/>
          <ac:spMkLst>
            <pc:docMk/>
            <pc:sldMk cId="1699378655" sldId="256"/>
            <ac:spMk id="1089" creationId="{7B6A724F-7456-8161-AA9F-F8CA4774BCDC}"/>
          </ac:spMkLst>
        </pc:spChg>
        <pc:spChg chg="add del mod">
          <ac:chgData name="Ruben Schols" userId="683ddc9d-10e8-4c05-8327-27ec3c42a542" providerId="ADAL" clId="{657D1449-6F72-4839-B1FD-7FBF374E0D2B}" dt="2022-09-12T15:23:20.627" v="1535" actId="767"/>
          <ac:spMkLst>
            <pc:docMk/>
            <pc:sldMk cId="1699378655" sldId="256"/>
            <ac:spMk id="1090" creationId="{C80F7E7B-2287-CC7D-A950-28AFD99CD5C3}"/>
          </ac:spMkLst>
        </pc:spChg>
        <pc:spChg chg="add del mod">
          <ac:chgData name="Ruben Schols" userId="683ddc9d-10e8-4c05-8327-27ec3c42a542" providerId="ADAL" clId="{657D1449-6F72-4839-B1FD-7FBF374E0D2B}" dt="2022-09-12T15:23:38.662" v="1541"/>
          <ac:spMkLst>
            <pc:docMk/>
            <pc:sldMk cId="1699378655" sldId="256"/>
            <ac:spMk id="1091" creationId="{B9351579-C6B1-CCB8-F377-351DBD4C73CA}"/>
          </ac:spMkLst>
        </pc:spChg>
        <pc:grpChg chg="add mod">
          <ac:chgData name="Ruben Schols" userId="683ddc9d-10e8-4c05-8327-27ec3c42a542" providerId="ADAL" clId="{657D1449-6F72-4839-B1FD-7FBF374E0D2B}" dt="2022-09-12T12:51:14.495" v="139" actId="164"/>
          <ac:grpSpMkLst>
            <pc:docMk/>
            <pc:sldMk cId="1699378655" sldId="256"/>
            <ac:grpSpMk id="1033" creationId="{B2777344-E6B6-CD3D-A036-959A878447EB}"/>
          </ac:grpSpMkLst>
        </pc:grpChg>
        <pc:grpChg chg="add mod">
          <ac:chgData name="Ruben Schols" userId="683ddc9d-10e8-4c05-8327-27ec3c42a542" providerId="ADAL" clId="{657D1449-6F72-4839-B1FD-7FBF374E0D2B}" dt="2022-09-12T13:02:34.990" v="301" actId="164"/>
          <ac:grpSpMkLst>
            <pc:docMk/>
            <pc:sldMk cId="1699378655" sldId="256"/>
            <ac:grpSpMk id="1034" creationId="{26B927EC-E8A3-B954-15E2-E6A07C5823AC}"/>
          </ac:grpSpMkLst>
        </pc:grpChg>
        <pc:grpChg chg="add mod">
          <ac:chgData name="Ruben Schols" userId="683ddc9d-10e8-4c05-8327-27ec3c42a542" providerId="ADAL" clId="{657D1449-6F72-4839-B1FD-7FBF374E0D2B}" dt="2022-09-13T09:16:03.492" v="1799" actId="2711"/>
          <ac:grpSpMkLst>
            <pc:docMk/>
            <pc:sldMk cId="1699378655" sldId="256"/>
            <ac:grpSpMk id="1048" creationId="{24E231FB-50CF-2BDD-AE72-0916277341F4}"/>
          </ac:grpSpMkLst>
        </pc:grpChg>
        <pc:grpChg chg="add mod ord">
          <ac:chgData name="Ruben Schols" userId="683ddc9d-10e8-4c05-8327-27ec3c42a542" providerId="ADAL" clId="{657D1449-6F72-4839-B1FD-7FBF374E0D2B}" dt="2022-09-13T09:16:03.492" v="1799" actId="2711"/>
          <ac:grpSpMkLst>
            <pc:docMk/>
            <pc:sldMk cId="1699378655" sldId="256"/>
            <ac:grpSpMk id="1049" creationId="{F303C621-CFB0-BAAA-D990-088637D5F6AC}"/>
          </ac:grpSpMkLst>
        </pc:grpChg>
        <pc:grpChg chg="add mod">
          <ac:chgData name="Ruben Schols" userId="683ddc9d-10e8-4c05-8327-27ec3c42a542" providerId="ADAL" clId="{657D1449-6F72-4839-B1FD-7FBF374E0D2B}" dt="2022-09-13T09:16:03.492" v="1799" actId="2711"/>
          <ac:grpSpMkLst>
            <pc:docMk/>
            <pc:sldMk cId="1699378655" sldId="256"/>
            <ac:grpSpMk id="1053" creationId="{92FAD45F-6D00-49CC-3940-C140EF1A50D4}"/>
          </ac:grpSpMkLst>
        </pc:grpChg>
        <pc:picChg chg="mod">
          <ac:chgData name="Ruben Schols" userId="683ddc9d-10e8-4c05-8327-27ec3c42a542" providerId="ADAL" clId="{657D1449-6F72-4839-B1FD-7FBF374E0D2B}" dt="2022-09-13T09:16:03.492" v="1799" actId="2711"/>
          <ac:picMkLst>
            <pc:docMk/>
            <pc:sldMk cId="1699378655" sldId="256"/>
            <ac:picMk id="5" creationId="{6383FA70-BF3B-30C5-65AF-74EF913D5BA5}"/>
          </ac:picMkLst>
        </pc:picChg>
        <pc:picChg chg="mod ord">
          <ac:chgData name="Ruben Schols" userId="683ddc9d-10e8-4c05-8327-27ec3c42a542" providerId="ADAL" clId="{657D1449-6F72-4839-B1FD-7FBF374E0D2B}" dt="2022-09-13T09:16:03.492" v="1799" actId="2711"/>
          <ac:picMkLst>
            <pc:docMk/>
            <pc:sldMk cId="1699378655" sldId="256"/>
            <ac:picMk id="12" creationId="{4BFC1AAA-5E4B-3F26-8A6E-28496B72D63B}"/>
          </ac:picMkLst>
        </pc:picChg>
        <pc:picChg chg="mod ord">
          <ac:chgData name="Ruben Schols" userId="683ddc9d-10e8-4c05-8327-27ec3c42a542" providerId="ADAL" clId="{657D1449-6F72-4839-B1FD-7FBF374E0D2B}" dt="2022-09-13T10:34:11.819" v="1835" actId="1076"/>
          <ac:picMkLst>
            <pc:docMk/>
            <pc:sldMk cId="1699378655" sldId="256"/>
            <ac:picMk id="14" creationId="{C5EAD0CE-5D35-637F-6897-E13F59047EED}"/>
          </ac:picMkLst>
        </pc:picChg>
        <pc:picChg chg="mod">
          <ac:chgData name="Ruben Schols" userId="683ddc9d-10e8-4c05-8327-27ec3c42a542" providerId="ADAL" clId="{657D1449-6F72-4839-B1FD-7FBF374E0D2B}" dt="2022-09-13T09:16:03.492" v="1799" actId="2711"/>
          <ac:picMkLst>
            <pc:docMk/>
            <pc:sldMk cId="1699378655" sldId="256"/>
            <ac:picMk id="16" creationId="{39DE76FE-6C5E-2D9C-36DB-1B094EBE1918}"/>
          </ac:picMkLst>
        </pc:picChg>
        <pc:picChg chg="mod ord">
          <ac:chgData name="Ruben Schols" userId="683ddc9d-10e8-4c05-8327-27ec3c42a542" providerId="ADAL" clId="{657D1449-6F72-4839-B1FD-7FBF374E0D2B}" dt="2022-09-13T09:16:03.492" v="1799" actId="2711"/>
          <ac:picMkLst>
            <pc:docMk/>
            <pc:sldMk cId="1699378655" sldId="256"/>
            <ac:picMk id="22" creationId="{6C73F7B9-0786-4BD8-3FB0-706A07A9F462}"/>
          </ac:picMkLst>
        </pc:picChg>
        <pc:picChg chg="add del mod">
          <ac:chgData name="Ruben Schols" userId="683ddc9d-10e8-4c05-8327-27ec3c42a542" providerId="ADAL" clId="{657D1449-6F72-4839-B1FD-7FBF374E0D2B}" dt="2022-09-12T12:36:18.995" v="40" actId="478"/>
          <ac:picMkLst>
            <pc:docMk/>
            <pc:sldMk cId="1699378655" sldId="256"/>
            <ac:picMk id="46" creationId="{A6F234B3-3946-8553-9403-F1D88802B138}"/>
          </ac:picMkLst>
        </pc:picChg>
        <pc:picChg chg="add del mod">
          <ac:chgData name="Ruben Schols" userId="683ddc9d-10e8-4c05-8327-27ec3c42a542" providerId="ADAL" clId="{657D1449-6F72-4839-B1FD-7FBF374E0D2B}" dt="2022-09-12T12:44:08.951" v="45" actId="478"/>
          <ac:picMkLst>
            <pc:docMk/>
            <pc:sldMk cId="1699378655" sldId="256"/>
            <ac:picMk id="48" creationId="{B50C3805-6D06-4D6A-7C78-10EB985959BB}"/>
          </ac:picMkLst>
        </pc:picChg>
        <pc:picChg chg="add del mod">
          <ac:chgData name="Ruben Schols" userId="683ddc9d-10e8-4c05-8327-27ec3c42a542" providerId="ADAL" clId="{657D1449-6F72-4839-B1FD-7FBF374E0D2B}" dt="2022-09-12T12:44:58.983" v="52" actId="21"/>
          <ac:picMkLst>
            <pc:docMk/>
            <pc:sldMk cId="1699378655" sldId="256"/>
            <ac:picMk id="50" creationId="{F8DBF981-6419-85BD-1A8C-5851ABDF4533}"/>
          </ac:picMkLst>
        </pc:picChg>
        <pc:picChg chg="add mod ord modCrop">
          <ac:chgData name="Ruben Schols" userId="683ddc9d-10e8-4c05-8327-27ec3c42a542" providerId="ADAL" clId="{657D1449-6F72-4839-B1FD-7FBF374E0D2B}" dt="2022-09-13T09:16:03.492" v="1799" actId="2711"/>
          <ac:picMkLst>
            <pc:docMk/>
            <pc:sldMk cId="1699378655" sldId="256"/>
            <ac:picMk id="52" creationId="{F4B23CBF-B744-E24A-9DAE-B69FE9FB856C}"/>
          </ac:picMkLst>
        </pc:picChg>
        <pc:picChg chg="add mod ord">
          <ac:chgData name="Ruben Schols" userId="683ddc9d-10e8-4c05-8327-27ec3c42a542" providerId="ADAL" clId="{657D1449-6F72-4839-B1FD-7FBF374E0D2B}" dt="2022-09-12T13:02:34.990" v="301" actId="164"/>
          <ac:picMkLst>
            <pc:docMk/>
            <pc:sldMk cId="1699378655" sldId="256"/>
            <ac:picMk id="53" creationId="{5FA1A73D-0946-46E5-C347-895731C7F910}"/>
          </ac:picMkLst>
        </pc:picChg>
        <pc:picChg chg="add del mod">
          <ac:chgData name="Ruben Schols" userId="683ddc9d-10e8-4c05-8327-27ec3c42a542" providerId="ADAL" clId="{657D1449-6F72-4839-B1FD-7FBF374E0D2B}" dt="2022-09-12T12:46:57.299" v="77" actId="478"/>
          <ac:picMkLst>
            <pc:docMk/>
            <pc:sldMk cId="1699378655" sldId="256"/>
            <ac:picMk id="54" creationId="{BCB2A4EF-6C45-1357-E013-D51612F01491}"/>
          </ac:picMkLst>
        </pc:picChg>
        <pc:picChg chg="add mod">
          <ac:chgData name="Ruben Schols" userId="683ddc9d-10e8-4c05-8327-27ec3c42a542" providerId="ADAL" clId="{657D1449-6F72-4839-B1FD-7FBF374E0D2B}" dt="2022-09-12T13:58:07.717" v="410" actId="1076"/>
          <ac:picMkLst>
            <pc:docMk/>
            <pc:sldMk cId="1699378655" sldId="256"/>
            <ac:picMk id="55" creationId="{F7CFB6B6-1AC9-2E51-E9FD-9E54E2C0A12C}"/>
          </ac:picMkLst>
        </pc:picChg>
        <pc:picChg chg="add mod">
          <ac:chgData name="Ruben Schols" userId="683ddc9d-10e8-4c05-8327-27ec3c42a542" providerId="ADAL" clId="{657D1449-6F72-4839-B1FD-7FBF374E0D2B}" dt="2022-09-12T13:02:34.990" v="301" actId="164"/>
          <ac:picMkLst>
            <pc:docMk/>
            <pc:sldMk cId="1699378655" sldId="256"/>
            <ac:picMk id="63" creationId="{DF493857-95D0-CED9-83E8-1EBE9EC8822D}"/>
          </ac:picMkLst>
        </pc:picChg>
        <pc:picChg chg="mod">
          <ac:chgData name="Ruben Schols" userId="683ddc9d-10e8-4c05-8327-27ec3c42a542" providerId="ADAL" clId="{657D1449-6F72-4839-B1FD-7FBF374E0D2B}" dt="2022-09-13T09:16:03.492" v="1799" actId="2711"/>
          <ac:picMkLst>
            <pc:docMk/>
            <pc:sldMk cId="1699378655" sldId="256"/>
            <ac:picMk id="1026" creationId="{49E3A399-4CBA-ACD1-3569-81022788281C}"/>
          </ac:picMkLst>
        </pc:picChg>
        <pc:picChg chg="add mod">
          <ac:chgData name="Ruben Schols" userId="683ddc9d-10e8-4c05-8327-27ec3c42a542" providerId="ADAL" clId="{657D1449-6F72-4839-B1FD-7FBF374E0D2B}" dt="2022-09-12T13:02:34.990" v="301" actId="164"/>
          <ac:picMkLst>
            <pc:docMk/>
            <pc:sldMk cId="1699378655" sldId="256"/>
            <ac:picMk id="1039" creationId="{F36E382C-5046-9760-1EF8-FD13212BB1C2}"/>
          </ac:picMkLst>
        </pc:picChg>
        <pc:picChg chg="mod">
          <ac:chgData name="Ruben Schols" userId="683ddc9d-10e8-4c05-8327-27ec3c42a542" providerId="ADAL" clId="{657D1449-6F72-4839-B1FD-7FBF374E0D2B}" dt="2022-09-13T09:16:03.492" v="1799" actId="2711"/>
          <ac:picMkLst>
            <pc:docMk/>
            <pc:sldMk cId="1699378655" sldId="256"/>
            <ac:picMk id="1054" creationId="{1BD0C21D-300F-894D-64F3-E4D1C1132573}"/>
          </ac:picMkLst>
        </pc:picChg>
        <pc:picChg chg="add mod">
          <ac:chgData name="Ruben Schols" userId="683ddc9d-10e8-4c05-8327-27ec3c42a542" providerId="ADAL" clId="{657D1449-6F72-4839-B1FD-7FBF374E0D2B}" dt="2022-09-13T09:16:03.492" v="1799" actId="2711"/>
          <ac:picMkLst>
            <pc:docMk/>
            <pc:sldMk cId="1699378655" sldId="256"/>
            <ac:picMk id="1063" creationId="{2E243362-BB6D-1809-34AC-659FC04E873E}"/>
          </ac:picMkLst>
        </pc:picChg>
        <pc:picChg chg="add mod">
          <ac:chgData name="Ruben Schols" userId="683ddc9d-10e8-4c05-8327-27ec3c42a542" providerId="ADAL" clId="{657D1449-6F72-4839-B1FD-7FBF374E0D2B}" dt="2022-09-13T09:16:03.492" v="1799" actId="2711"/>
          <ac:picMkLst>
            <pc:docMk/>
            <pc:sldMk cId="1699378655" sldId="256"/>
            <ac:picMk id="1065" creationId="{8062A27D-77CA-6142-6DD9-9381A103DFFF}"/>
          </ac:picMkLst>
        </pc:picChg>
        <pc:picChg chg="add mod">
          <ac:chgData name="Ruben Schols" userId="683ddc9d-10e8-4c05-8327-27ec3c42a542" providerId="ADAL" clId="{657D1449-6F72-4839-B1FD-7FBF374E0D2B}" dt="2022-09-13T09:16:03.492" v="1799" actId="2711"/>
          <ac:picMkLst>
            <pc:docMk/>
            <pc:sldMk cId="1699378655" sldId="256"/>
            <ac:picMk id="1067" creationId="{E329C0AE-53FB-EEC8-4915-8F7568F0E584}"/>
          </ac:picMkLst>
        </pc:picChg>
        <pc:picChg chg="add mod">
          <ac:chgData name="Ruben Schols" userId="683ddc9d-10e8-4c05-8327-27ec3c42a542" providerId="ADAL" clId="{657D1449-6F72-4839-B1FD-7FBF374E0D2B}" dt="2022-09-13T09:16:03.492" v="1799" actId="2711"/>
          <ac:picMkLst>
            <pc:docMk/>
            <pc:sldMk cId="1699378655" sldId="256"/>
            <ac:picMk id="1069" creationId="{14F0B5A2-18CD-4BA4-1A94-C2310CEB9F0B}"/>
          </ac:picMkLst>
        </pc:picChg>
        <pc:cxnChg chg="add del mod">
          <ac:chgData name="Ruben Schols" userId="683ddc9d-10e8-4c05-8327-27ec3c42a542" providerId="ADAL" clId="{657D1449-6F72-4839-B1FD-7FBF374E0D2B}" dt="2022-09-12T12:47:40.423" v="87" actId="478"/>
          <ac:cxnSpMkLst>
            <pc:docMk/>
            <pc:sldMk cId="1699378655" sldId="256"/>
            <ac:cxnSpMk id="56" creationId="{D14B9ABF-EC86-CF71-186F-1181ABB48585}"/>
          </ac:cxnSpMkLst>
        </pc:cxnChg>
        <pc:cxnChg chg="add del mod">
          <ac:chgData name="Ruben Schols" userId="683ddc9d-10e8-4c05-8327-27ec3c42a542" providerId="ADAL" clId="{657D1449-6F72-4839-B1FD-7FBF374E0D2B}" dt="2022-09-12T12:47:39.525" v="86" actId="478"/>
          <ac:cxnSpMkLst>
            <pc:docMk/>
            <pc:sldMk cId="1699378655" sldId="256"/>
            <ac:cxnSpMk id="57" creationId="{28686C6A-6691-45AE-6D43-B87497A55A31}"/>
          </ac:cxnSpMkLst>
        </pc:cxnChg>
        <pc:cxnChg chg="add mod">
          <ac:chgData name="Ruben Schols" userId="683ddc9d-10e8-4c05-8327-27ec3c42a542" providerId="ADAL" clId="{657D1449-6F72-4839-B1FD-7FBF374E0D2B}" dt="2022-09-12T13:05:11.300" v="390" actId="14100"/>
          <ac:cxnSpMkLst>
            <pc:docMk/>
            <pc:sldMk cId="1699378655" sldId="256"/>
            <ac:cxnSpMk id="1025" creationId="{82E4F1E9-DEBE-E90B-42EC-B52D0E4CDCBA}"/>
          </ac:cxnSpMkLst>
        </pc:cxnChg>
        <pc:cxnChg chg="add mod">
          <ac:chgData name="Ruben Schols" userId="683ddc9d-10e8-4c05-8327-27ec3c42a542" providerId="ADAL" clId="{657D1449-6F72-4839-B1FD-7FBF374E0D2B}" dt="2022-09-12T13:05:18.031" v="392" actId="14100"/>
          <ac:cxnSpMkLst>
            <pc:docMk/>
            <pc:sldMk cId="1699378655" sldId="256"/>
            <ac:cxnSpMk id="1027" creationId="{66F1978C-7F0E-39B5-24FA-FBD8A9065E9A}"/>
          </ac:cxnSpMkLst>
        </pc:cxnChg>
        <pc:cxnChg chg="add mod">
          <ac:chgData name="Ruben Schols" userId="683ddc9d-10e8-4c05-8327-27ec3c42a542" providerId="ADAL" clId="{657D1449-6F72-4839-B1FD-7FBF374E0D2B}" dt="2022-09-12T13:05:14.790" v="391" actId="14100"/>
          <ac:cxnSpMkLst>
            <pc:docMk/>
            <pc:sldMk cId="1699378655" sldId="256"/>
            <ac:cxnSpMk id="1028" creationId="{78E0E84B-A63C-CB56-C2A7-FA52D226135A}"/>
          </ac:cxnSpMkLst>
        </pc:cxnChg>
      </pc:sldChg>
      <pc:sldChg chg="addSp new del mod">
        <pc:chgData name="Ruben Schols" userId="683ddc9d-10e8-4c05-8327-27ec3c42a542" providerId="ADAL" clId="{657D1449-6F72-4839-B1FD-7FBF374E0D2B}" dt="2022-09-12T14:06:37.388" v="470" actId="47"/>
        <pc:sldMkLst>
          <pc:docMk/>
          <pc:sldMk cId="1692274704" sldId="257"/>
        </pc:sldMkLst>
        <pc:picChg chg="add">
          <ac:chgData name="Ruben Schols" userId="683ddc9d-10e8-4c05-8327-27ec3c42a542" providerId="ADAL" clId="{657D1449-6F72-4839-B1FD-7FBF374E0D2B}" dt="2022-09-12T12:44:59.767" v="53" actId="22"/>
          <ac:picMkLst>
            <pc:docMk/>
            <pc:sldMk cId="1692274704" sldId="257"/>
            <ac:picMk id="5" creationId="{B43B74E9-B5F1-3C67-03C2-CBAAAB45FE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64964" y="6598559"/>
            <a:ext cx="29069586" cy="14037098"/>
          </a:xfrm>
        </p:spPr>
        <p:txBody>
          <a:bodyPr anchor="b"/>
          <a:lstStyle>
            <a:lvl1pPr algn="ctr">
              <a:defRPr sz="22441"/>
            </a:lvl1pPr>
          </a:lstStyle>
          <a:p>
            <a:r>
              <a:rPr lang="en-US"/>
              <a:t>Click to edit Master title style</a:t>
            </a:r>
            <a:endParaRPr lang="en-US" dirty="0"/>
          </a:p>
        </p:txBody>
      </p:sp>
      <p:sp>
        <p:nvSpPr>
          <p:cNvPr id="3" name="Subtitle 2"/>
          <p:cNvSpPr>
            <a:spLocks noGrp="1"/>
          </p:cNvSpPr>
          <p:nvPr>
            <p:ph type="subTitle" idx="1"/>
          </p:nvPr>
        </p:nvSpPr>
        <p:spPr>
          <a:xfrm>
            <a:off x="4274939" y="21176982"/>
            <a:ext cx="25649635" cy="9734501"/>
          </a:xfrm>
        </p:spPr>
        <p:txBody>
          <a:bodyPr/>
          <a:lstStyle>
            <a:lvl1pPr marL="0" indent="0" algn="ctr">
              <a:buNone/>
              <a:defRPr sz="8976"/>
            </a:lvl1pPr>
            <a:lvl2pPr marL="1709974" indent="0" algn="ctr">
              <a:buNone/>
              <a:defRPr sz="7480"/>
            </a:lvl2pPr>
            <a:lvl3pPr marL="3419947" indent="0" algn="ctr">
              <a:buNone/>
              <a:defRPr sz="6732"/>
            </a:lvl3pPr>
            <a:lvl4pPr marL="5129921" indent="0" algn="ctr">
              <a:buNone/>
              <a:defRPr sz="5984"/>
            </a:lvl4pPr>
            <a:lvl5pPr marL="6839895" indent="0" algn="ctr">
              <a:buNone/>
              <a:defRPr sz="5984"/>
            </a:lvl5pPr>
            <a:lvl6pPr marL="8549869" indent="0" algn="ctr">
              <a:buNone/>
              <a:defRPr sz="5984"/>
            </a:lvl6pPr>
            <a:lvl7pPr marL="10259842" indent="0" algn="ctr">
              <a:buNone/>
              <a:defRPr sz="5984"/>
            </a:lvl7pPr>
            <a:lvl8pPr marL="11969816" indent="0" algn="ctr">
              <a:buNone/>
              <a:defRPr sz="5984"/>
            </a:lvl8pPr>
            <a:lvl9pPr marL="13679790" indent="0" algn="ctr">
              <a:buNone/>
              <a:defRPr sz="59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03B751-69DC-4595-A149-F763B93CCDCB}" type="datetimeFigureOut">
              <a:rPr lang="en-BE" smtClean="0"/>
              <a:t>09/13/2022</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29177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3B751-69DC-4595-A149-F763B93CCDCB}" type="datetimeFigureOut">
              <a:rPr lang="en-BE" smtClean="0"/>
              <a:t>09/13/2022</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48474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74028" y="2146631"/>
            <a:ext cx="7374270" cy="3416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51218" y="2146631"/>
            <a:ext cx="21695316" cy="3416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3B751-69DC-4595-A149-F763B93CCDCB}" type="datetimeFigureOut">
              <a:rPr lang="en-BE" smtClean="0"/>
              <a:t>09/13/2022</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300224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3B751-69DC-4595-A149-F763B93CCDCB}" type="datetimeFigureOut">
              <a:rPr lang="en-BE" smtClean="0"/>
              <a:t>09/13/2022</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228555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3406" y="10051844"/>
            <a:ext cx="29497080" cy="16771716"/>
          </a:xfrm>
        </p:spPr>
        <p:txBody>
          <a:bodyPr anchor="b"/>
          <a:lstStyle>
            <a:lvl1pPr>
              <a:defRPr sz="22441"/>
            </a:lvl1pPr>
          </a:lstStyle>
          <a:p>
            <a:r>
              <a:rPr lang="en-US"/>
              <a:t>Click to edit Master title style</a:t>
            </a:r>
            <a:endParaRPr lang="en-US" dirty="0"/>
          </a:p>
        </p:txBody>
      </p:sp>
      <p:sp>
        <p:nvSpPr>
          <p:cNvPr id="3" name="Text Placeholder 2"/>
          <p:cNvSpPr>
            <a:spLocks noGrp="1"/>
          </p:cNvSpPr>
          <p:nvPr>
            <p:ph type="body" idx="1"/>
          </p:nvPr>
        </p:nvSpPr>
        <p:spPr>
          <a:xfrm>
            <a:off x="2333406" y="26982227"/>
            <a:ext cx="29497080" cy="8819849"/>
          </a:xfrm>
        </p:spPr>
        <p:txBody>
          <a:bodyPr/>
          <a:lstStyle>
            <a:lvl1pPr marL="0" indent="0">
              <a:buNone/>
              <a:defRPr sz="8976">
                <a:solidFill>
                  <a:schemeClr val="tx1"/>
                </a:solidFill>
              </a:defRPr>
            </a:lvl1pPr>
            <a:lvl2pPr marL="1709974" indent="0">
              <a:buNone/>
              <a:defRPr sz="7480">
                <a:solidFill>
                  <a:schemeClr val="tx1">
                    <a:tint val="75000"/>
                  </a:schemeClr>
                </a:solidFill>
              </a:defRPr>
            </a:lvl2pPr>
            <a:lvl3pPr marL="3419947" indent="0">
              <a:buNone/>
              <a:defRPr sz="6732">
                <a:solidFill>
                  <a:schemeClr val="tx1">
                    <a:tint val="75000"/>
                  </a:schemeClr>
                </a:solidFill>
              </a:defRPr>
            </a:lvl3pPr>
            <a:lvl4pPr marL="5129921" indent="0">
              <a:buNone/>
              <a:defRPr sz="5984">
                <a:solidFill>
                  <a:schemeClr val="tx1">
                    <a:tint val="75000"/>
                  </a:schemeClr>
                </a:solidFill>
              </a:defRPr>
            </a:lvl4pPr>
            <a:lvl5pPr marL="6839895" indent="0">
              <a:buNone/>
              <a:defRPr sz="5984">
                <a:solidFill>
                  <a:schemeClr val="tx1">
                    <a:tint val="75000"/>
                  </a:schemeClr>
                </a:solidFill>
              </a:defRPr>
            </a:lvl5pPr>
            <a:lvl6pPr marL="8549869" indent="0">
              <a:buNone/>
              <a:defRPr sz="5984">
                <a:solidFill>
                  <a:schemeClr val="tx1">
                    <a:tint val="75000"/>
                  </a:schemeClr>
                </a:solidFill>
              </a:defRPr>
            </a:lvl6pPr>
            <a:lvl7pPr marL="10259842" indent="0">
              <a:buNone/>
              <a:defRPr sz="5984">
                <a:solidFill>
                  <a:schemeClr val="tx1">
                    <a:tint val="75000"/>
                  </a:schemeClr>
                </a:solidFill>
              </a:defRPr>
            </a:lvl7pPr>
            <a:lvl8pPr marL="11969816" indent="0">
              <a:buNone/>
              <a:defRPr sz="5984">
                <a:solidFill>
                  <a:schemeClr val="tx1">
                    <a:tint val="75000"/>
                  </a:schemeClr>
                </a:solidFill>
              </a:defRPr>
            </a:lvl8pPr>
            <a:lvl9pPr marL="13679790" indent="0">
              <a:buNone/>
              <a:defRPr sz="5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3B751-69DC-4595-A149-F763B93CCDCB}" type="datetimeFigureOut">
              <a:rPr lang="en-BE" smtClean="0"/>
              <a:t>09/13/2022</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102289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51217" y="10733154"/>
            <a:ext cx="14534793" cy="25582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313503" y="10733154"/>
            <a:ext cx="14534793" cy="25582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03B751-69DC-4595-A149-F763B93CCDCB}" type="datetimeFigureOut">
              <a:rPr lang="en-BE" smtClean="0"/>
              <a:t>09/13/2022</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258233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55671" y="2146639"/>
            <a:ext cx="29497080" cy="7793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55675" y="9883837"/>
            <a:ext cx="14467995" cy="4843916"/>
          </a:xfrm>
        </p:spPr>
        <p:txBody>
          <a:bodyPr anchor="b"/>
          <a:lstStyle>
            <a:lvl1pPr marL="0" indent="0">
              <a:buNone/>
              <a:defRPr sz="8976" b="1"/>
            </a:lvl1pPr>
            <a:lvl2pPr marL="1709974" indent="0">
              <a:buNone/>
              <a:defRPr sz="7480" b="1"/>
            </a:lvl2pPr>
            <a:lvl3pPr marL="3419947" indent="0">
              <a:buNone/>
              <a:defRPr sz="6732" b="1"/>
            </a:lvl3pPr>
            <a:lvl4pPr marL="5129921" indent="0">
              <a:buNone/>
              <a:defRPr sz="5984" b="1"/>
            </a:lvl4pPr>
            <a:lvl5pPr marL="6839895" indent="0">
              <a:buNone/>
              <a:defRPr sz="5984" b="1"/>
            </a:lvl5pPr>
            <a:lvl6pPr marL="8549869" indent="0">
              <a:buNone/>
              <a:defRPr sz="5984" b="1"/>
            </a:lvl6pPr>
            <a:lvl7pPr marL="10259842" indent="0">
              <a:buNone/>
              <a:defRPr sz="5984" b="1"/>
            </a:lvl7pPr>
            <a:lvl8pPr marL="11969816" indent="0">
              <a:buNone/>
              <a:defRPr sz="5984" b="1"/>
            </a:lvl8pPr>
            <a:lvl9pPr marL="13679790" indent="0">
              <a:buNone/>
              <a:defRPr sz="5984" b="1"/>
            </a:lvl9pPr>
          </a:lstStyle>
          <a:p>
            <a:pPr lvl="0"/>
            <a:r>
              <a:rPr lang="en-US"/>
              <a:t>Click to edit Master text styles</a:t>
            </a:r>
          </a:p>
        </p:txBody>
      </p:sp>
      <p:sp>
        <p:nvSpPr>
          <p:cNvPr id="4" name="Content Placeholder 3"/>
          <p:cNvSpPr>
            <a:spLocks noGrp="1"/>
          </p:cNvSpPr>
          <p:nvPr>
            <p:ph sz="half" idx="2"/>
          </p:nvPr>
        </p:nvSpPr>
        <p:spPr>
          <a:xfrm>
            <a:off x="2355675" y="14727753"/>
            <a:ext cx="14467995" cy="21662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313506" y="9883837"/>
            <a:ext cx="14539247" cy="4843916"/>
          </a:xfrm>
        </p:spPr>
        <p:txBody>
          <a:bodyPr anchor="b"/>
          <a:lstStyle>
            <a:lvl1pPr marL="0" indent="0">
              <a:buNone/>
              <a:defRPr sz="8976" b="1"/>
            </a:lvl1pPr>
            <a:lvl2pPr marL="1709974" indent="0">
              <a:buNone/>
              <a:defRPr sz="7480" b="1"/>
            </a:lvl2pPr>
            <a:lvl3pPr marL="3419947" indent="0">
              <a:buNone/>
              <a:defRPr sz="6732" b="1"/>
            </a:lvl3pPr>
            <a:lvl4pPr marL="5129921" indent="0">
              <a:buNone/>
              <a:defRPr sz="5984" b="1"/>
            </a:lvl4pPr>
            <a:lvl5pPr marL="6839895" indent="0">
              <a:buNone/>
              <a:defRPr sz="5984" b="1"/>
            </a:lvl5pPr>
            <a:lvl6pPr marL="8549869" indent="0">
              <a:buNone/>
              <a:defRPr sz="5984" b="1"/>
            </a:lvl6pPr>
            <a:lvl7pPr marL="10259842" indent="0">
              <a:buNone/>
              <a:defRPr sz="5984" b="1"/>
            </a:lvl7pPr>
            <a:lvl8pPr marL="11969816" indent="0">
              <a:buNone/>
              <a:defRPr sz="5984" b="1"/>
            </a:lvl8pPr>
            <a:lvl9pPr marL="13679790" indent="0">
              <a:buNone/>
              <a:defRPr sz="5984" b="1"/>
            </a:lvl9pPr>
          </a:lstStyle>
          <a:p>
            <a:pPr lvl="0"/>
            <a:r>
              <a:rPr lang="en-US"/>
              <a:t>Click to edit Master text styles</a:t>
            </a:r>
          </a:p>
        </p:txBody>
      </p:sp>
      <p:sp>
        <p:nvSpPr>
          <p:cNvPr id="6" name="Content Placeholder 5"/>
          <p:cNvSpPr>
            <a:spLocks noGrp="1"/>
          </p:cNvSpPr>
          <p:nvPr>
            <p:ph sz="quarter" idx="4"/>
          </p:nvPr>
        </p:nvSpPr>
        <p:spPr>
          <a:xfrm>
            <a:off x="17313506" y="14727753"/>
            <a:ext cx="14539247" cy="21662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03B751-69DC-4595-A149-F763B93CCDCB}" type="datetimeFigureOut">
              <a:rPr lang="en-BE" smtClean="0"/>
              <a:t>09/13/2022</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144454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03B751-69DC-4595-A149-F763B93CCDCB}" type="datetimeFigureOut">
              <a:rPr lang="en-BE" smtClean="0"/>
              <a:t>09/13/2022</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366400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3B751-69DC-4595-A149-F763B93CCDCB}" type="datetimeFigureOut">
              <a:rPr lang="en-BE" smtClean="0"/>
              <a:t>09/13/2022</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368828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5671" y="2687955"/>
            <a:ext cx="11030233" cy="9407843"/>
          </a:xfrm>
        </p:spPr>
        <p:txBody>
          <a:bodyPr anchor="b"/>
          <a:lstStyle>
            <a:lvl1pPr>
              <a:defRPr sz="11968"/>
            </a:lvl1pPr>
          </a:lstStyle>
          <a:p>
            <a:r>
              <a:rPr lang="en-US"/>
              <a:t>Click to edit Master title style</a:t>
            </a:r>
            <a:endParaRPr lang="en-US" dirty="0"/>
          </a:p>
        </p:txBody>
      </p:sp>
      <p:sp>
        <p:nvSpPr>
          <p:cNvPr id="3" name="Content Placeholder 2"/>
          <p:cNvSpPr>
            <a:spLocks noGrp="1"/>
          </p:cNvSpPr>
          <p:nvPr>
            <p:ph idx="1"/>
          </p:nvPr>
        </p:nvSpPr>
        <p:spPr>
          <a:xfrm>
            <a:off x="14539248" y="5805245"/>
            <a:ext cx="17313503" cy="28652854"/>
          </a:xfrm>
        </p:spPr>
        <p:txBody>
          <a:bodyPr/>
          <a:lstStyle>
            <a:lvl1pPr>
              <a:defRPr sz="11968"/>
            </a:lvl1pPr>
            <a:lvl2pPr>
              <a:defRPr sz="10472"/>
            </a:lvl2pPr>
            <a:lvl3pPr>
              <a:defRPr sz="8976"/>
            </a:lvl3pPr>
            <a:lvl4pPr>
              <a:defRPr sz="7480"/>
            </a:lvl4pPr>
            <a:lvl5pPr>
              <a:defRPr sz="7480"/>
            </a:lvl5pPr>
            <a:lvl6pPr>
              <a:defRPr sz="7480"/>
            </a:lvl6pPr>
            <a:lvl7pPr>
              <a:defRPr sz="7480"/>
            </a:lvl7pPr>
            <a:lvl8pPr>
              <a:defRPr sz="7480"/>
            </a:lvl8pPr>
            <a:lvl9pPr>
              <a:defRPr sz="7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55671" y="12095798"/>
            <a:ext cx="11030233" cy="22408961"/>
          </a:xfrm>
        </p:spPr>
        <p:txBody>
          <a:bodyPr/>
          <a:lstStyle>
            <a:lvl1pPr marL="0" indent="0">
              <a:buNone/>
              <a:defRPr sz="5984"/>
            </a:lvl1pPr>
            <a:lvl2pPr marL="1709974" indent="0">
              <a:buNone/>
              <a:defRPr sz="5236"/>
            </a:lvl2pPr>
            <a:lvl3pPr marL="3419947" indent="0">
              <a:buNone/>
              <a:defRPr sz="4488"/>
            </a:lvl3pPr>
            <a:lvl4pPr marL="5129921" indent="0">
              <a:buNone/>
              <a:defRPr sz="3740"/>
            </a:lvl4pPr>
            <a:lvl5pPr marL="6839895" indent="0">
              <a:buNone/>
              <a:defRPr sz="3740"/>
            </a:lvl5pPr>
            <a:lvl6pPr marL="8549869" indent="0">
              <a:buNone/>
              <a:defRPr sz="3740"/>
            </a:lvl6pPr>
            <a:lvl7pPr marL="10259842" indent="0">
              <a:buNone/>
              <a:defRPr sz="3740"/>
            </a:lvl7pPr>
            <a:lvl8pPr marL="11969816" indent="0">
              <a:buNone/>
              <a:defRPr sz="3740"/>
            </a:lvl8pPr>
            <a:lvl9pPr marL="13679790" indent="0">
              <a:buNone/>
              <a:defRPr sz="3740"/>
            </a:lvl9pPr>
          </a:lstStyle>
          <a:p>
            <a:pPr lvl="0"/>
            <a:r>
              <a:rPr lang="en-US"/>
              <a:t>Click to edit Master text styles</a:t>
            </a:r>
          </a:p>
        </p:txBody>
      </p:sp>
      <p:sp>
        <p:nvSpPr>
          <p:cNvPr id="5" name="Date Placeholder 4"/>
          <p:cNvSpPr>
            <a:spLocks noGrp="1"/>
          </p:cNvSpPr>
          <p:nvPr>
            <p:ph type="dt" sz="half" idx="10"/>
          </p:nvPr>
        </p:nvSpPr>
        <p:spPr/>
        <p:txBody>
          <a:bodyPr/>
          <a:lstStyle/>
          <a:p>
            <a:fld id="{0103B751-69DC-4595-A149-F763B93CCDCB}" type="datetimeFigureOut">
              <a:rPr lang="en-BE" smtClean="0"/>
              <a:t>09/13/2022</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5690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5671" y="2687955"/>
            <a:ext cx="11030233" cy="9407843"/>
          </a:xfrm>
        </p:spPr>
        <p:txBody>
          <a:bodyPr anchor="b"/>
          <a:lstStyle>
            <a:lvl1pPr>
              <a:defRPr sz="11968"/>
            </a:lvl1pPr>
          </a:lstStyle>
          <a:p>
            <a:r>
              <a:rPr lang="en-US"/>
              <a:t>Click to edit Master title style</a:t>
            </a:r>
            <a:endParaRPr lang="en-US" dirty="0"/>
          </a:p>
        </p:txBody>
      </p:sp>
      <p:sp>
        <p:nvSpPr>
          <p:cNvPr id="3" name="Picture Placeholder 2"/>
          <p:cNvSpPr>
            <a:spLocks noGrp="1" noChangeAspect="1"/>
          </p:cNvSpPr>
          <p:nvPr>
            <p:ph type="pic" idx="1"/>
          </p:nvPr>
        </p:nvSpPr>
        <p:spPr>
          <a:xfrm>
            <a:off x="14539248" y="5805245"/>
            <a:ext cx="17313503" cy="28652854"/>
          </a:xfrm>
        </p:spPr>
        <p:txBody>
          <a:bodyPr anchor="t"/>
          <a:lstStyle>
            <a:lvl1pPr marL="0" indent="0">
              <a:buNone/>
              <a:defRPr sz="11968"/>
            </a:lvl1pPr>
            <a:lvl2pPr marL="1709974" indent="0">
              <a:buNone/>
              <a:defRPr sz="10472"/>
            </a:lvl2pPr>
            <a:lvl3pPr marL="3419947" indent="0">
              <a:buNone/>
              <a:defRPr sz="8976"/>
            </a:lvl3pPr>
            <a:lvl4pPr marL="5129921" indent="0">
              <a:buNone/>
              <a:defRPr sz="7480"/>
            </a:lvl4pPr>
            <a:lvl5pPr marL="6839895" indent="0">
              <a:buNone/>
              <a:defRPr sz="7480"/>
            </a:lvl5pPr>
            <a:lvl6pPr marL="8549869" indent="0">
              <a:buNone/>
              <a:defRPr sz="7480"/>
            </a:lvl6pPr>
            <a:lvl7pPr marL="10259842" indent="0">
              <a:buNone/>
              <a:defRPr sz="7480"/>
            </a:lvl7pPr>
            <a:lvl8pPr marL="11969816" indent="0">
              <a:buNone/>
              <a:defRPr sz="7480"/>
            </a:lvl8pPr>
            <a:lvl9pPr marL="13679790" indent="0">
              <a:buNone/>
              <a:defRPr sz="7480"/>
            </a:lvl9pPr>
          </a:lstStyle>
          <a:p>
            <a:r>
              <a:rPr lang="en-US"/>
              <a:t>Click icon to add picture</a:t>
            </a:r>
            <a:endParaRPr lang="en-US" dirty="0"/>
          </a:p>
        </p:txBody>
      </p:sp>
      <p:sp>
        <p:nvSpPr>
          <p:cNvPr id="4" name="Text Placeholder 3"/>
          <p:cNvSpPr>
            <a:spLocks noGrp="1"/>
          </p:cNvSpPr>
          <p:nvPr>
            <p:ph type="body" sz="half" idx="2"/>
          </p:nvPr>
        </p:nvSpPr>
        <p:spPr>
          <a:xfrm>
            <a:off x="2355671" y="12095798"/>
            <a:ext cx="11030233" cy="22408961"/>
          </a:xfrm>
        </p:spPr>
        <p:txBody>
          <a:bodyPr/>
          <a:lstStyle>
            <a:lvl1pPr marL="0" indent="0">
              <a:buNone/>
              <a:defRPr sz="5984"/>
            </a:lvl1pPr>
            <a:lvl2pPr marL="1709974" indent="0">
              <a:buNone/>
              <a:defRPr sz="5236"/>
            </a:lvl2pPr>
            <a:lvl3pPr marL="3419947" indent="0">
              <a:buNone/>
              <a:defRPr sz="4488"/>
            </a:lvl3pPr>
            <a:lvl4pPr marL="5129921" indent="0">
              <a:buNone/>
              <a:defRPr sz="3740"/>
            </a:lvl4pPr>
            <a:lvl5pPr marL="6839895" indent="0">
              <a:buNone/>
              <a:defRPr sz="3740"/>
            </a:lvl5pPr>
            <a:lvl6pPr marL="8549869" indent="0">
              <a:buNone/>
              <a:defRPr sz="3740"/>
            </a:lvl6pPr>
            <a:lvl7pPr marL="10259842" indent="0">
              <a:buNone/>
              <a:defRPr sz="3740"/>
            </a:lvl7pPr>
            <a:lvl8pPr marL="11969816" indent="0">
              <a:buNone/>
              <a:defRPr sz="3740"/>
            </a:lvl8pPr>
            <a:lvl9pPr marL="13679790" indent="0">
              <a:buNone/>
              <a:defRPr sz="3740"/>
            </a:lvl9pPr>
          </a:lstStyle>
          <a:p>
            <a:pPr lvl="0"/>
            <a:r>
              <a:rPr lang="en-US"/>
              <a:t>Click to edit Master text styles</a:t>
            </a:r>
          </a:p>
        </p:txBody>
      </p:sp>
      <p:sp>
        <p:nvSpPr>
          <p:cNvPr id="5" name="Date Placeholder 4"/>
          <p:cNvSpPr>
            <a:spLocks noGrp="1"/>
          </p:cNvSpPr>
          <p:nvPr>
            <p:ph type="dt" sz="half" idx="10"/>
          </p:nvPr>
        </p:nvSpPr>
        <p:spPr/>
        <p:txBody>
          <a:bodyPr/>
          <a:lstStyle/>
          <a:p>
            <a:fld id="{0103B751-69DC-4595-A149-F763B93CCDCB}" type="datetimeFigureOut">
              <a:rPr lang="en-BE" smtClean="0"/>
              <a:t>09/13/2022</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53B2C55A-DF02-4D2D-8458-0798F3E0E289}" type="slidenum">
              <a:rPr lang="en-BE" smtClean="0"/>
              <a:t>‹#›</a:t>
            </a:fld>
            <a:endParaRPr lang="en-BE"/>
          </a:p>
        </p:txBody>
      </p:sp>
    </p:spTree>
    <p:extLst>
      <p:ext uri="{BB962C8B-B14F-4D97-AF65-F5344CB8AC3E}">
        <p14:creationId xmlns:p14="http://schemas.microsoft.com/office/powerpoint/2010/main" val="142858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1217" y="2146639"/>
            <a:ext cx="29497080" cy="7793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51217" y="10733154"/>
            <a:ext cx="29497080" cy="25582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51217" y="37370050"/>
            <a:ext cx="7694890" cy="2146631"/>
          </a:xfrm>
          <a:prstGeom prst="rect">
            <a:avLst/>
          </a:prstGeom>
        </p:spPr>
        <p:txBody>
          <a:bodyPr vert="horz" lIns="91440" tIns="45720" rIns="91440" bIns="45720" rtlCol="0" anchor="ctr"/>
          <a:lstStyle>
            <a:lvl1pPr algn="l">
              <a:defRPr sz="4488">
                <a:solidFill>
                  <a:schemeClr val="tx1">
                    <a:tint val="75000"/>
                  </a:schemeClr>
                </a:solidFill>
              </a:defRPr>
            </a:lvl1pPr>
          </a:lstStyle>
          <a:p>
            <a:fld id="{0103B751-69DC-4595-A149-F763B93CCDCB}" type="datetimeFigureOut">
              <a:rPr lang="en-BE" smtClean="0"/>
              <a:t>09/13/2022</a:t>
            </a:fld>
            <a:endParaRPr lang="en-BE"/>
          </a:p>
        </p:txBody>
      </p:sp>
      <p:sp>
        <p:nvSpPr>
          <p:cNvPr id="5" name="Footer Placeholder 4"/>
          <p:cNvSpPr>
            <a:spLocks noGrp="1"/>
          </p:cNvSpPr>
          <p:nvPr>
            <p:ph type="ftr" sz="quarter" idx="3"/>
          </p:nvPr>
        </p:nvSpPr>
        <p:spPr>
          <a:xfrm>
            <a:off x="11328589" y="37370050"/>
            <a:ext cx="11542336" cy="2146631"/>
          </a:xfrm>
          <a:prstGeom prst="rect">
            <a:avLst/>
          </a:prstGeom>
        </p:spPr>
        <p:txBody>
          <a:bodyPr vert="horz" lIns="91440" tIns="45720" rIns="91440" bIns="45720" rtlCol="0" anchor="ctr"/>
          <a:lstStyle>
            <a:lvl1pPr algn="ctr">
              <a:defRPr sz="4488">
                <a:solidFill>
                  <a:schemeClr val="tx1">
                    <a:tint val="75000"/>
                  </a:schemeClr>
                </a:solidFill>
              </a:defRPr>
            </a:lvl1pPr>
          </a:lstStyle>
          <a:p>
            <a:endParaRPr lang="en-BE"/>
          </a:p>
        </p:txBody>
      </p:sp>
      <p:sp>
        <p:nvSpPr>
          <p:cNvPr id="6" name="Slide Number Placeholder 5"/>
          <p:cNvSpPr>
            <a:spLocks noGrp="1"/>
          </p:cNvSpPr>
          <p:nvPr>
            <p:ph type="sldNum" sz="quarter" idx="4"/>
          </p:nvPr>
        </p:nvSpPr>
        <p:spPr>
          <a:xfrm>
            <a:off x="24153406" y="37370050"/>
            <a:ext cx="7694890" cy="2146631"/>
          </a:xfrm>
          <a:prstGeom prst="rect">
            <a:avLst/>
          </a:prstGeom>
        </p:spPr>
        <p:txBody>
          <a:bodyPr vert="horz" lIns="91440" tIns="45720" rIns="91440" bIns="45720" rtlCol="0" anchor="ctr"/>
          <a:lstStyle>
            <a:lvl1pPr algn="r">
              <a:defRPr sz="4488">
                <a:solidFill>
                  <a:schemeClr val="tx1">
                    <a:tint val="75000"/>
                  </a:schemeClr>
                </a:solidFill>
              </a:defRPr>
            </a:lvl1pPr>
          </a:lstStyle>
          <a:p>
            <a:fld id="{53B2C55A-DF02-4D2D-8458-0798F3E0E289}" type="slidenum">
              <a:rPr lang="en-BE" smtClean="0"/>
              <a:t>‹#›</a:t>
            </a:fld>
            <a:endParaRPr lang="en-BE"/>
          </a:p>
        </p:txBody>
      </p:sp>
    </p:spTree>
    <p:extLst>
      <p:ext uri="{BB962C8B-B14F-4D97-AF65-F5344CB8AC3E}">
        <p14:creationId xmlns:p14="http://schemas.microsoft.com/office/powerpoint/2010/main" val="1760814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19947" rtl="0" eaLnBrk="1" latinLnBrk="0" hangingPunct="1">
        <a:lnSpc>
          <a:spcPct val="90000"/>
        </a:lnSpc>
        <a:spcBef>
          <a:spcPct val="0"/>
        </a:spcBef>
        <a:buNone/>
        <a:defRPr sz="16456" kern="1200">
          <a:solidFill>
            <a:schemeClr val="tx1"/>
          </a:solidFill>
          <a:latin typeface="+mj-lt"/>
          <a:ea typeface="+mj-ea"/>
          <a:cs typeface="+mj-cs"/>
        </a:defRPr>
      </a:lvl1pPr>
    </p:titleStyle>
    <p:bodyStyle>
      <a:lvl1pPr marL="854987" indent="-854987" algn="l" defTabSz="3419947" rtl="0" eaLnBrk="1" latinLnBrk="0" hangingPunct="1">
        <a:lnSpc>
          <a:spcPct val="90000"/>
        </a:lnSpc>
        <a:spcBef>
          <a:spcPts val="3740"/>
        </a:spcBef>
        <a:buFont typeface="Arial" panose="020B0604020202020204" pitchFamily="34" charset="0"/>
        <a:buChar char="•"/>
        <a:defRPr sz="10472" kern="1200">
          <a:solidFill>
            <a:schemeClr val="tx1"/>
          </a:solidFill>
          <a:latin typeface="+mn-lt"/>
          <a:ea typeface="+mn-ea"/>
          <a:cs typeface="+mn-cs"/>
        </a:defRPr>
      </a:lvl1pPr>
      <a:lvl2pPr marL="2564961" indent="-854987" algn="l" defTabSz="3419947" rtl="0" eaLnBrk="1" latinLnBrk="0" hangingPunct="1">
        <a:lnSpc>
          <a:spcPct val="90000"/>
        </a:lnSpc>
        <a:spcBef>
          <a:spcPts val="1870"/>
        </a:spcBef>
        <a:buFont typeface="Arial" panose="020B0604020202020204" pitchFamily="34" charset="0"/>
        <a:buChar char="•"/>
        <a:defRPr sz="8976" kern="1200">
          <a:solidFill>
            <a:schemeClr val="tx1"/>
          </a:solidFill>
          <a:latin typeface="+mn-lt"/>
          <a:ea typeface="+mn-ea"/>
          <a:cs typeface="+mn-cs"/>
        </a:defRPr>
      </a:lvl2pPr>
      <a:lvl3pPr marL="4274934" indent="-854987" algn="l" defTabSz="3419947" rtl="0" eaLnBrk="1" latinLnBrk="0" hangingPunct="1">
        <a:lnSpc>
          <a:spcPct val="90000"/>
        </a:lnSpc>
        <a:spcBef>
          <a:spcPts val="1870"/>
        </a:spcBef>
        <a:buFont typeface="Arial" panose="020B0604020202020204" pitchFamily="34" charset="0"/>
        <a:buChar char="•"/>
        <a:defRPr sz="7480" kern="1200">
          <a:solidFill>
            <a:schemeClr val="tx1"/>
          </a:solidFill>
          <a:latin typeface="+mn-lt"/>
          <a:ea typeface="+mn-ea"/>
          <a:cs typeface="+mn-cs"/>
        </a:defRPr>
      </a:lvl3pPr>
      <a:lvl4pPr marL="5984908" indent="-854987" algn="l" defTabSz="3419947" rtl="0" eaLnBrk="1" latinLnBrk="0" hangingPunct="1">
        <a:lnSpc>
          <a:spcPct val="90000"/>
        </a:lnSpc>
        <a:spcBef>
          <a:spcPts val="1870"/>
        </a:spcBef>
        <a:buFont typeface="Arial" panose="020B0604020202020204" pitchFamily="34" charset="0"/>
        <a:buChar char="•"/>
        <a:defRPr sz="6732" kern="1200">
          <a:solidFill>
            <a:schemeClr val="tx1"/>
          </a:solidFill>
          <a:latin typeface="+mn-lt"/>
          <a:ea typeface="+mn-ea"/>
          <a:cs typeface="+mn-cs"/>
        </a:defRPr>
      </a:lvl4pPr>
      <a:lvl5pPr marL="7694882" indent="-854987" algn="l" defTabSz="3419947" rtl="0" eaLnBrk="1" latinLnBrk="0" hangingPunct="1">
        <a:lnSpc>
          <a:spcPct val="90000"/>
        </a:lnSpc>
        <a:spcBef>
          <a:spcPts val="1870"/>
        </a:spcBef>
        <a:buFont typeface="Arial" panose="020B0604020202020204" pitchFamily="34" charset="0"/>
        <a:buChar char="•"/>
        <a:defRPr sz="6732" kern="1200">
          <a:solidFill>
            <a:schemeClr val="tx1"/>
          </a:solidFill>
          <a:latin typeface="+mn-lt"/>
          <a:ea typeface="+mn-ea"/>
          <a:cs typeface="+mn-cs"/>
        </a:defRPr>
      </a:lvl5pPr>
      <a:lvl6pPr marL="9404855" indent="-854987" algn="l" defTabSz="3419947" rtl="0" eaLnBrk="1" latinLnBrk="0" hangingPunct="1">
        <a:lnSpc>
          <a:spcPct val="90000"/>
        </a:lnSpc>
        <a:spcBef>
          <a:spcPts val="1870"/>
        </a:spcBef>
        <a:buFont typeface="Arial" panose="020B0604020202020204" pitchFamily="34" charset="0"/>
        <a:buChar char="•"/>
        <a:defRPr sz="6732" kern="1200">
          <a:solidFill>
            <a:schemeClr val="tx1"/>
          </a:solidFill>
          <a:latin typeface="+mn-lt"/>
          <a:ea typeface="+mn-ea"/>
          <a:cs typeface="+mn-cs"/>
        </a:defRPr>
      </a:lvl6pPr>
      <a:lvl7pPr marL="11114829" indent="-854987" algn="l" defTabSz="3419947" rtl="0" eaLnBrk="1" latinLnBrk="0" hangingPunct="1">
        <a:lnSpc>
          <a:spcPct val="90000"/>
        </a:lnSpc>
        <a:spcBef>
          <a:spcPts val="1870"/>
        </a:spcBef>
        <a:buFont typeface="Arial" panose="020B0604020202020204" pitchFamily="34" charset="0"/>
        <a:buChar char="•"/>
        <a:defRPr sz="6732" kern="1200">
          <a:solidFill>
            <a:schemeClr val="tx1"/>
          </a:solidFill>
          <a:latin typeface="+mn-lt"/>
          <a:ea typeface="+mn-ea"/>
          <a:cs typeface="+mn-cs"/>
        </a:defRPr>
      </a:lvl7pPr>
      <a:lvl8pPr marL="12824803" indent="-854987" algn="l" defTabSz="3419947" rtl="0" eaLnBrk="1" latinLnBrk="0" hangingPunct="1">
        <a:lnSpc>
          <a:spcPct val="90000"/>
        </a:lnSpc>
        <a:spcBef>
          <a:spcPts val="1870"/>
        </a:spcBef>
        <a:buFont typeface="Arial" panose="020B0604020202020204" pitchFamily="34" charset="0"/>
        <a:buChar char="•"/>
        <a:defRPr sz="6732" kern="1200">
          <a:solidFill>
            <a:schemeClr val="tx1"/>
          </a:solidFill>
          <a:latin typeface="+mn-lt"/>
          <a:ea typeface="+mn-ea"/>
          <a:cs typeface="+mn-cs"/>
        </a:defRPr>
      </a:lvl8pPr>
      <a:lvl9pPr marL="14534777" indent="-854987" algn="l" defTabSz="3419947" rtl="0" eaLnBrk="1" latinLnBrk="0" hangingPunct="1">
        <a:lnSpc>
          <a:spcPct val="90000"/>
        </a:lnSpc>
        <a:spcBef>
          <a:spcPts val="1870"/>
        </a:spcBef>
        <a:buFont typeface="Arial" panose="020B0604020202020204" pitchFamily="34" charset="0"/>
        <a:buChar char="•"/>
        <a:defRPr sz="6732" kern="1200">
          <a:solidFill>
            <a:schemeClr val="tx1"/>
          </a:solidFill>
          <a:latin typeface="+mn-lt"/>
          <a:ea typeface="+mn-ea"/>
          <a:cs typeface="+mn-cs"/>
        </a:defRPr>
      </a:lvl9pPr>
    </p:bodyStyle>
    <p:otherStyle>
      <a:defPPr>
        <a:defRPr lang="en-US"/>
      </a:defPPr>
      <a:lvl1pPr marL="0" algn="l" defTabSz="3419947" rtl="0" eaLnBrk="1" latinLnBrk="0" hangingPunct="1">
        <a:defRPr sz="6732" kern="1200">
          <a:solidFill>
            <a:schemeClr val="tx1"/>
          </a:solidFill>
          <a:latin typeface="+mn-lt"/>
          <a:ea typeface="+mn-ea"/>
          <a:cs typeface="+mn-cs"/>
        </a:defRPr>
      </a:lvl1pPr>
      <a:lvl2pPr marL="1709974" algn="l" defTabSz="3419947" rtl="0" eaLnBrk="1" latinLnBrk="0" hangingPunct="1">
        <a:defRPr sz="6732" kern="1200">
          <a:solidFill>
            <a:schemeClr val="tx1"/>
          </a:solidFill>
          <a:latin typeface="+mn-lt"/>
          <a:ea typeface="+mn-ea"/>
          <a:cs typeface="+mn-cs"/>
        </a:defRPr>
      </a:lvl2pPr>
      <a:lvl3pPr marL="3419947" algn="l" defTabSz="3419947" rtl="0" eaLnBrk="1" latinLnBrk="0" hangingPunct="1">
        <a:defRPr sz="6732" kern="1200">
          <a:solidFill>
            <a:schemeClr val="tx1"/>
          </a:solidFill>
          <a:latin typeface="+mn-lt"/>
          <a:ea typeface="+mn-ea"/>
          <a:cs typeface="+mn-cs"/>
        </a:defRPr>
      </a:lvl3pPr>
      <a:lvl4pPr marL="5129921" algn="l" defTabSz="3419947" rtl="0" eaLnBrk="1" latinLnBrk="0" hangingPunct="1">
        <a:defRPr sz="6732" kern="1200">
          <a:solidFill>
            <a:schemeClr val="tx1"/>
          </a:solidFill>
          <a:latin typeface="+mn-lt"/>
          <a:ea typeface="+mn-ea"/>
          <a:cs typeface="+mn-cs"/>
        </a:defRPr>
      </a:lvl4pPr>
      <a:lvl5pPr marL="6839895" algn="l" defTabSz="3419947" rtl="0" eaLnBrk="1" latinLnBrk="0" hangingPunct="1">
        <a:defRPr sz="6732" kern="1200">
          <a:solidFill>
            <a:schemeClr val="tx1"/>
          </a:solidFill>
          <a:latin typeface="+mn-lt"/>
          <a:ea typeface="+mn-ea"/>
          <a:cs typeface="+mn-cs"/>
        </a:defRPr>
      </a:lvl5pPr>
      <a:lvl6pPr marL="8549869" algn="l" defTabSz="3419947" rtl="0" eaLnBrk="1" latinLnBrk="0" hangingPunct="1">
        <a:defRPr sz="6732" kern="1200">
          <a:solidFill>
            <a:schemeClr val="tx1"/>
          </a:solidFill>
          <a:latin typeface="+mn-lt"/>
          <a:ea typeface="+mn-ea"/>
          <a:cs typeface="+mn-cs"/>
        </a:defRPr>
      </a:lvl6pPr>
      <a:lvl7pPr marL="10259842" algn="l" defTabSz="3419947" rtl="0" eaLnBrk="1" latinLnBrk="0" hangingPunct="1">
        <a:defRPr sz="6732" kern="1200">
          <a:solidFill>
            <a:schemeClr val="tx1"/>
          </a:solidFill>
          <a:latin typeface="+mn-lt"/>
          <a:ea typeface="+mn-ea"/>
          <a:cs typeface="+mn-cs"/>
        </a:defRPr>
      </a:lvl7pPr>
      <a:lvl8pPr marL="11969816" algn="l" defTabSz="3419947" rtl="0" eaLnBrk="1" latinLnBrk="0" hangingPunct="1">
        <a:defRPr sz="6732" kern="1200">
          <a:solidFill>
            <a:schemeClr val="tx1"/>
          </a:solidFill>
          <a:latin typeface="+mn-lt"/>
          <a:ea typeface="+mn-ea"/>
          <a:cs typeface="+mn-cs"/>
        </a:defRPr>
      </a:lvl8pPr>
      <a:lvl9pPr marL="13679790" algn="l" defTabSz="3419947" rtl="0" eaLnBrk="1" latinLnBrk="0" hangingPunct="1">
        <a:defRPr sz="67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EAD0CE-5D35-637F-6897-E13F59047EED}"/>
              </a:ext>
            </a:extLst>
          </p:cNvPr>
          <p:cNvPicPr>
            <a:picLocks noChangeAspect="1"/>
          </p:cNvPicPr>
          <p:nvPr/>
        </p:nvPicPr>
        <p:blipFill rotWithShape="1">
          <a:blip r:embed="rId2">
            <a:extLst>
              <a:ext uri="{28A0092B-C50C-407E-A947-70E740481C1C}">
                <a14:useLocalDpi xmlns:a14="http://schemas.microsoft.com/office/drawing/2010/main" val="0"/>
              </a:ext>
            </a:extLst>
          </a:blip>
          <a:srcRect l="52953" t="10970" r="446" b="67257"/>
          <a:stretch/>
        </p:blipFill>
        <p:spPr>
          <a:xfrm>
            <a:off x="-3442" y="3860800"/>
            <a:ext cx="34199513" cy="36458525"/>
          </a:xfrm>
          <a:prstGeom prst="rect">
            <a:avLst/>
          </a:prstGeom>
        </p:spPr>
      </p:pic>
      <p:pic>
        <p:nvPicPr>
          <p:cNvPr id="12" name="Picture 11">
            <a:extLst>
              <a:ext uri="{FF2B5EF4-FFF2-40B4-BE49-F238E27FC236}">
                <a16:creationId xmlns:a16="http://schemas.microsoft.com/office/drawing/2014/main" id="{4BFC1AAA-5E4B-3F26-8A6E-28496B72D63B}"/>
              </a:ext>
            </a:extLst>
          </p:cNvPr>
          <p:cNvPicPr>
            <a:picLocks noChangeAspect="1"/>
          </p:cNvPicPr>
          <p:nvPr/>
        </p:nvPicPr>
        <p:blipFill rotWithShape="1">
          <a:blip r:embed="rId2">
            <a:extLst>
              <a:ext uri="{28A0092B-C50C-407E-A947-70E740481C1C}">
                <a14:useLocalDpi xmlns:a14="http://schemas.microsoft.com/office/drawing/2010/main" val="0"/>
              </a:ext>
            </a:extLst>
          </a:blip>
          <a:srcRect l="432" t="28217" r="46015" b="24361"/>
          <a:stretch/>
        </p:blipFill>
        <p:spPr>
          <a:xfrm>
            <a:off x="4530326" y="4135905"/>
            <a:ext cx="25912410" cy="16387472"/>
          </a:xfrm>
          <a:prstGeom prst="rect">
            <a:avLst/>
          </a:prstGeom>
        </p:spPr>
      </p:pic>
      <p:pic>
        <p:nvPicPr>
          <p:cNvPr id="22" name="Picture 21">
            <a:extLst>
              <a:ext uri="{FF2B5EF4-FFF2-40B4-BE49-F238E27FC236}">
                <a16:creationId xmlns:a16="http://schemas.microsoft.com/office/drawing/2014/main" id="{6C73F7B9-0786-4BD8-3FB0-706A07A9F462}"/>
              </a:ext>
            </a:extLst>
          </p:cNvPr>
          <p:cNvPicPr>
            <a:picLocks noChangeAspect="1"/>
          </p:cNvPicPr>
          <p:nvPr/>
        </p:nvPicPr>
        <p:blipFill rotWithShape="1">
          <a:blip r:embed="rId2">
            <a:extLst>
              <a:ext uri="{28A0092B-C50C-407E-A947-70E740481C1C}">
                <a14:useLocalDpi xmlns:a14="http://schemas.microsoft.com/office/drawing/2010/main" val="0"/>
              </a:ext>
            </a:extLst>
          </a:blip>
          <a:srcRect l="53097" t="26386" r="446" b="22255"/>
          <a:stretch/>
        </p:blipFill>
        <p:spPr>
          <a:xfrm>
            <a:off x="4173339" y="17829779"/>
            <a:ext cx="27002623" cy="21319513"/>
          </a:xfrm>
          <a:prstGeom prst="rect">
            <a:avLst/>
          </a:prstGeom>
        </p:spPr>
      </p:pic>
      <p:sp>
        <p:nvSpPr>
          <p:cNvPr id="1089" name="TextBox 1088">
            <a:extLst>
              <a:ext uri="{FF2B5EF4-FFF2-40B4-BE49-F238E27FC236}">
                <a16:creationId xmlns:a16="http://schemas.microsoft.com/office/drawing/2014/main" id="{7B6A724F-7456-8161-AA9F-F8CA4774BCDC}"/>
              </a:ext>
            </a:extLst>
          </p:cNvPr>
          <p:cNvSpPr txBox="1"/>
          <p:nvPr/>
        </p:nvSpPr>
        <p:spPr>
          <a:xfrm>
            <a:off x="588740" y="18906346"/>
            <a:ext cx="32918400" cy="13018949"/>
          </a:xfrm>
          <a:prstGeom prst="rect">
            <a:avLst/>
          </a:prstGeom>
          <a:solidFill>
            <a:schemeClr val="bg1">
              <a:lumMod val="85000"/>
              <a:alpha val="61000"/>
            </a:schemeClr>
          </a:solidFill>
          <a:effectLst>
            <a:softEdge rad="63500"/>
          </a:effectLst>
        </p:spPr>
        <p:txBody>
          <a:bodyPr wrap="square" rtlCol="0">
            <a:spAutoFit/>
          </a:bodyPr>
          <a:lstStyle/>
          <a:p>
            <a:pPr algn="ctr"/>
            <a:endParaRPr lang="en-US" sz="16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20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4800" dirty="0"/>
          </a:p>
        </p:txBody>
      </p:sp>
      <p:sp>
        <p:nvSpPr>
          <p:cNvPr id="10" name="Title 1">
            <a:extLst>
              <a:ext uri="{FF2B5EF4-FFF2-40B4-BE49-F238E27FC236}">
                <a16:creationId xmlns:a16="http://schemas.microsoft.com/office/drawing/2014/main" id="{25D9AE34-8083-55A2-0392-6B32B85244FB}"/>
              </a:ext>
            </a:extLst>
          </p:cNvPr>
          <p:cNvSpPr txBox="1">
            <a:spLocks/>
          </p:cNvSpPr>
          <p:nvPr/>
        </p:nvSpPr>
        <p:spPr>
          <a:xfrm>
            <a:off x="-1" y="-1"/>
            <a:ext cx="34199513" cy="3860801"/>
          </a:xfrm>
          <a:prstGeom prst="rect">
            <a:avLst/>
          </a:prstGeom>
          <a:solidFill>
            <a:srgbClr val="2B3D57"/>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6600" b="1" dirty="0">
                <a:solidFill>
                  <a:schemeClr val="bg1"/>
                </a:solidFill>
                <a:effectLst>
                  <a:outerShdw blurRad="50800" dist="50800" dir="13560000" sx="0" sy="0" algn="ctr">
                    <a:srgbClr val="000000">
                      <a:alpha val="43130"/>
                    </a:srgbClr>
                  </a:outerShdw>
                </a:effectLst>
                <a:latin typeface="+mn-lt"/>
              </a:rPr>
              <a:t>Towards a better understanding of the snail-trematode-microbiome interactions driving schistosome transmission in Senegal</a:t>
            </a:r>
            <a:br>
              <a:rPr lang="en-US" sz="6600" dirty="0">
                <a:solidFill>
                  <a:schemeClr val="bg1"/>
                </a:solidFill>
                <a:latin typeface="+mn-lt"/>
              </a:rPr>
            </a:br>
            <a:r>
              <a:rPr lang="en-US" sz="4000" b="1" u="sng" dirty="0">
                <a:solidFill>
                  <a:schemeClr val="bg1"/>
                </a:solidFill>
                <a:latin typeface="+mn-lt"/>
              </a:rPr>
              <a:t>Ruben Schols</a:t>
            </a:r>
            <a:r>
              <a:rPr lang="en-US" sz="4000" baseline="30000" dirty="0">
                <a:solidFill>
                  <a:schemeClr val="bg1"/>
                </a:solidFill>
                <a:latin typeface="+mn-lt"/>
              </a:rPr>
              <a:t>1,2</a:t>
            </a:r>
            <a:r>
              <a:rPr lang="en-US" sz="4000" dirty="0">
                <a:solidFill>
                  <a:schemeClr val="bg1"/>
                </a:solidFill>
                <a:latin typeface="+mn-lt"/>
              </a:rPr>
              <a:t>, Cyril Hammoud</a:t>
            </a:r>
            <a:r>
              <a:rPr lang="en-US" sz="4000" baseline="30000" dirty="0">
                <a:solidFill>
                  <a:schemeClr val="bg1"/>
                </a:solidFill>
                <a:latin typeface="+mn-lt"/>
              </a:rPr>
              <a:t>1,3</a:t>
            </a:r>
            <a:r>
              <a:rPr lang="en-US" sz="4000" dirty="0">
                <a:solidFill>
                  <a:schemeClr val="bg1"/>
                </a:solidFill>
                <a:latin typeface="+mn-lt"/>
              </a:rPr>
              <a:t>, Ruben Put</a:t>
            </a:r>
            <a:r>
              <a:rPr lang="en-US" sz="4000" baseline="30000" dirty="0">
                <a:solidFill>
                  <a:schemeClr val="bg1"/>
                </a:solidFill>
                <a:latin typeface="+mn-lt"/>
              </a:rPr>
              <a:t>2</a:t>
            </a:r>
            <a:r>
              <a:rPr lang="en-US" sz="4000" dirty="0">
                <a:solidFill>
                  <a:schemeClr val="bg1"/>
                </a:solidFill>
                <a:latin typeface="+mn-lt"/>
              </a:rPr>
              <a:t>, Arthur Piot</a:t>
            </a:r>
            <a:r>
              <a:rPr lang="en-US" sz="4000" baseline="30000" dirty="0">
                <a:solidFill>
                  <a:schemeClr val="bg1"/>
                </a:solidFill>
                <a:latin typeface="+mn-lt"/>
              </a:rPr>
              <a:t>2</a:t>
            </a:r>
            <a:r>
              <a:rPr lang="en-US" sz="4000" dirty="0">
                <a:solidFill>
                  <a:schemeClr val="bg1"/>
                </a:solidFill>
                <a:latin typeface="+mn-lt"/>
              </a:rPr>
              <a:t>, Tim Maes</a:t>
            </a:r>
            <a:r>
              <a:rPr lang="en-US" sz="4000" baseline="30000" dirty="0">
                <a:solidFill>
                  <a:schemeClr val="bg1"/>
                </a:solidFill>
                <a:latin typeface="+mn-lt"/>
              </a:rPr>
              <a:t>2</a:t>
            </a:r>
            <a:r>
              <a:rPr lang="en-US" sz="4000" dirty="0">
                <a:solidFill>
                  <a:schemeClr val="bg1"/>
                </a:solidFill>
                <a:latin typeface="+mn-lt"/>
              </a:rPr>
              <a:t>, Bruno Senghor</a:t>
            </a:r>
            <a:r>
              <a:rPr lang="en-US" sz="4000" baseline="30000" dirty="0">
                <a:solidFill>
                  <a:schemeClr val="bg1"/>
                </a:solidFill>
                <a:latin typeface="+mn-lt"/>
              </a:rPr>
              <a:t>4</a:t>
            </a:r>
            <a:r>
              <a:rPr lang="en-US" sz="4000" dirty="0">
                <a:solidFill>
                  <a:schemeClr val="bg1"/>
                </a:solidFill>
                <a:latin typeface="+mn-lt"/>
              </a:rPr>
              <a:t>, Ellen Decaestecker</a:t>
            </a:r>
            <a:r>
              <a:rPr lang="en-US" sz="4000" baseline="30000" dirty="0">
                <a:solidFill>
                  <a:schemeClr val="bg1"/>
                </a:solidFill>
                <a:latin typeface="+mn-lt"/>
              </a:rPr>
              <a:t>2</a:t>
            </a:r>
            <a:r>
              <a:rPr lang="en-US" sz="4000" dirty="0">
                <a:solidFill>
                  <a:schemeClr val="bg1"/>
                </a:solidFill>
                <a:latin typeface="+mn-lt"/>
              </a:rPr>
              <a:t>, Tine Huyse</a:t>
            </a:r>
            <a:r>
              <a:rPr lang="en-US" sz="4000" baseline="30000" dirty="0">
                <a:solidFill>
                  <a:schemeClr val="bg1"/>
                </a:solidFill>
                <a:latin typeface="+mn-lt"/>
              </a:rPr>
              <a:t>1</a:t>
            </a:r>
            <a:endParaRPr lang="en-US" sz="4000" dirty="0">
              <a:solidFill>
                <a:schemeClr val="bg1"/>
              </a:solidFill>
              <a:latin typeface="+mn-lt"/>
            </a:endParaRPr>
          </a:p>
          <a:p>
            <a:r>
              <a:rPr lang="en-US" sz="3600" baseline="30000" dirty="0">
                <a:solidFill>
                  <a:schemeClr val="bg1"/>
                </a:solidFill>
                <a:latin typeface="+mn-lt"/>
              </a:rPr>
              <a:t>1</a:t>
            </a:r>
            <a:r>
              <a:rPr lang="en-US" altLang="en-US" sz="3600" dirty="0">
                <a:solidFill>
                  <a:schemeClr val="bg1"/>
                </a:solidFill>
                <a:latin typeface="+mn-lt"/>
                <a:cs typeface="Times New Roman" panose="02020603050405020304" pitchFamily="18" charset="0"/>
              </a:rPr>
              <a:t>The Royal Museum for Central Africa, </a:t>
            </a:r>
            <a:r>
              <a:rPr lang="en-US" sz="3600" baseline="30000" dirty="0">
                <a:solidFill>
                  <a:schemeClr val="bg1"/>
                </a:solidFill>
                <a:latin typeface="+mn-lt"/>
              </a:rPr>
              <a:t>2</a:t>
            </a:r>
            <a:r>
              <a:rPr lang="en-US" altLang="en-US" sz="3600" dirty="0">
                <a:solidFill>
                  <a:schemeClr val="bg1"/>
                </a:solidFill>
                <a:latin typeface="+mn-lt"/>
                <a:cs typeface="Times New Roman" panose="02020603050405020304" pitchFamily="18" charset="0"/>
              </a:rPr>
              <a:t>KULeuven-KULAK, </a:t>
            </a:r>
            <a:r>
              <a:rPr lang="en-US" altLang="en-US" sz="3600" baseline="30000" dirty="0">
                <a:solidFill>
                  <a:schemeClr val="bg1"/>
                </a:solidFill>
                <a:latin typeface="+mn-lt"/>
                <a:cs typeface="Times New Roman" panose="02020603050405020304" pitchFamily="18" charset="0"/>
              </a:rPr>
              <a:t>3</a:t>
            </a:r>
            <a:r>
              <a:rPr lang="en-US" altLang="en-US" sz="3600" dirty="0">
                <a:solidFill>
                  <a:schemeClr val="bg1"/>
                </a:solidFill>
                <a:latin typeface="+mn-lt"/>
                <a:cs typeface="Times New Roman" panose="02020603050405020304" pitchFamily="18" charset="0"/>
              </a:rPr>
              <a:t>UGhent, </a:t>
            </a:r>
            <a:r>
              <a:rPr lang="en-US" altLang="en-US" sz="3600" baseline="30000" dirty="0">
                <a:solidFill>
                  <a:schemeClr val="bg1"/>
                </a:solidFill>
                <a:latin typeface="+mn-lt"/>
                <a:cs typeface="Times New Roman" panose="02020603050405020304" pitchFamily="18" charset="0"/>
              </a:rPr>
              <a:t>4</a:t>
            </a:r>
            <a:r>
              <a:rPr lang="en-US" altLang="en-US" sz="3600" dirty="0">
                <a:solidFill>
                  <a:schemeClr val="bg1"/>
                </a:solidFill>
                <a:latin typeface="+mn-lt"/>
                <a:cs typeface="Times New Roman" panose="02020603050405020304" pitchFamily="18" charset="0"/>
              </a:rPr>
              <a:t>Cheikh Anta Diop University</a:t>
            </a:r>
          </a:p>
        </p:txBody>
      </p:sp>
      <p:pic>
        <p:nvPicPr>
          <p:cNvPr id="5" name="Picture 4" descr="Shape&#10;&#10;Description automatically generated with low confidence">
            <a:extLst>
              <a:ext uri="{FF2B5EF4-FFF2-40B4-BE49-F238E27FC236}">
                <a16:creationId xmlns:a16="http://schemas.microsoft.com/office/drawing/2014/main" id="{6383FA70-BF3B-30C5-65AF-74EF913D5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4550" y="1354248"/>
            <a:ext cx="2751158" cy="2903843"/>
          </a:xfrm>
          <a:prstGeom prst="rect">
            <a:avLst/>
          </a:prstGeom>
        </p:spPr>
      </p:pic>
      <p:pic>
        <p:nvPicPr>
          <p:cNvPr id="1026" name="Picture 2" descr="KU Leuven Kulak | Kortrijk">
            <a:extLst>
              <a:ext uri="{FF2B5EF4-FFF2-40B4-BE49-F238E27FC236}">
                <a16:creationId xmlns:a16="http://schemas.microsoft.com/office/drawing/2014/main" id="{49E3A399-4CBA-ACD1-3569-8102278828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822" b="28636"/>
          <a:stretch/>
        </p:blipFill>
        <p:spPr bwMode="auto">
          <a:xfrm>
            <a:off x="28375153" y="2981898"/>
            <a:ext cx="3259397" cy="6595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BA599C7-F1AC-84B0-7CB3-891F88512B4E}"/>
              </a:ext>
            </a:extLst>
          </p:cNvPr>
          <p:cNvSpPr txBox="1"/>
          <p:nvPr/>
        </p:nvSpPr>
        <p:spPr>
          <a:xfrm>
            <a:off x="637115" y="4647218"/>
            <a:ext cx="32918400" cy="2000548"/>
          </a:xfrm>
          <a:prstGeom prst="rect">
            <a:avLst/>
          </a:prstGeom>
          <a:solidFill>
            <a:schemeClr val="bg1">
              <a:lumMod val="85000"/>
              <a:alpha val="61000"/>
            </a:schemeClr>
          </a:solidFill>
          <a:effectLst>
            <a:softEdge rad="63500"/>
          </a:effectLst>
        </p:spPr>
        <p:txBody>
          <a:bodyPr wrap="square" lIns="274320" tIns="457200" rIns="274320" bIns="182880" rtlCol="0">
            <a:spAutoFit/>
          </a:bodyPr>
          <a:lstStyle/>
          <a:p>
            <a:pPr algn="just"/>
            <a:r>
              <a:rPr lang="en-GB" sz="4400" kern="1200" dirty="0">
                <a:solidFill>
                  <a:schemeClr val="tx1"/>
                </a:solidFill>
                <a:effectLst/>
                <a:ea typeface="+mn-ea"/>
                <a:cs typeface="+mn-cs"/>
              </a:rPr>
              <a:t>I</a:t>
            </a:r>
            <a:r>
              <a:rPr lang="en-US" sz="4400" kern="1200" dirty="0">
                <a:solidFill>
                  <a:schemeClr val="tx1"/>
                </a:solidFill>
                <a:effectLst/>
                <a:ea typeface="+mn-ea"/>
                <a:cs typeface="+mn-cs"/>
              </a:rPr>
              <a:t>n the lower part of the Senegal River Basin (SRB), </a:t>
            </a:r>
            <a:r>
              <a:rPr lang="en-US" sz="4400" i="1" kern="1200" dirty="0">
                <a:solidFill>
                  <a:schemeClr val="tx1"/>
                </a:solidFill>
                <a:effectLst/>
                <a:ea typeface="+mn-ea"/>
                <a:cs typeface="+mn-cs"/>
              </a:rPr>
              <a:t>B. globosus </a:t>
            </a:r>
            <a:r>
              <a:rPr lang="en-US" sz="4400" kern="1200" dirty="0">
                <a:solidFill>
                  <a:schemeClr val="tx1"/>
                </a:solidFill>
                <a:effectLst/>
                <a:ea typeface="+mn-ea"/>
                <a:cs typeface="+mn-cs"/>
              </a:rPr>
              <a:t>acts as the main snail host for </a:t>
            </a:r>
            <a:r>
              <a:rPr lang="en-US" sz="4400" i="1" kern="1200" dirty="0">
                <a:solidFill>
                  <a:schemeClr val="tx1"/>
                </a:solidFill>
                <a:effectLst/>
                <a:ea typeface="+mn-ea"/>
                <a:cs typeface="+mn-cs"/>
              </a:rPr>
              <a:t>Schistosoma haematobium</a:t>
            </a:r>
            <a:r>
              <a:rPr lang="en-US" sz="4400" kern="1200" dirty="0">
                <a:solidFill>
                  <a:schemeClr val="tx1"/>
                </a:solidFill>
                <a:effectLst/>
                <a:ea typeface="+mn-ea"/>
                <a:cs typeface="+mn-cs"/>
              </a:rPr>
              <a:t>, whereas </a:t>
            </a:r>
            <a:r>
              <a:rPr lang="en-US" sz="4400" i="1" kern="1200" dirty="0">
                <a:solidFill>
                  <a:schemeClr val="tx1"/>
                </a:solidFill>
                <a:effectLst/>
                <a:ea typeface="+mn-ea"/>
                <a:cs typeface="+mn-cs"/>
              </a:rPr>
              <a:t>B. truncatus </a:t>
            </a:r>
            <a:r>
              <a:rPr lang="en-US" sz="4400" kern="1200" dirty="0">
                <a:solidFill>
                  <a:schemeClr val="tx1"/>
                </a:solidFill>
                <a:effectLst/>
                <a:ea typeface="+mn-ea"/>
                <a:cs typeface="+mn-cs"/>
              </a:rPr>
              <a:t>does not transmit local </a:t>
            </a:r>
            <a:r>
              <a:rPr lang="en-US" sz="4400" i="1" kern="1200" dirty="0">
                <a:solidFill>
                  <a:schemeClr val="tx1"/>
                </a:solidFill>
                <a:effectLst/>
                <a:ea typeface="+mn-ea"/>
                <a:cs typeface="+mn-cs"/>
              </a:rPr>
              <a:t>S. haematobium</a:t>
            </a:r>
            <a:r>
              <a:rPr lang="en-US" sz="4400" kern="1200" dirty="0">
                <a:solidFill>
                  <a:schemeClr val="tx1"/>
                </a:solidFill>
                <a:effectLst/>
                <a:ea typeface="+mn-ea"/>
                <a:cs typeface="+mn-cs"/>
              </a:rPr>
              <a:t> strains</a:t>
            </a:r>
            <a:r>
              <a:rPr lang="en-US" sz="4400" kern="1200" baseline="30000" dirty="0">
                <a:solidFill>
                  <a:schemeClr val="tx1"/>
                </a:solidFill>
                <a:effectLst/>
                <a:ea typeface="+mn-ea"/>
                <a:cs typeface="+mn-cs"/>
              </a:rPr>
              <a:t>1,2</a:t>
            </a:r>
            <a:r>
              <a:rPr lang="en-US" sz="4400" kern="1200" dirty="0">
                <a:solidFill>
                  <a:schemeClr val="tx1"/>
                </a:solidFill>
                <a:effectLst/>
                <a:ea typeface="+mn-ea"/>
                <a:cs typeface="+mn-cs"/>
              </a:rPr>
              <a:t>. In the upper valley and possibly middle valley, however, the situation is reversed</a:t>
            </a:r>
            <a:r>
              <a:rPr lang="en-US" sz="4400" kern="1200" baseline="30000" dirty="0">
                <a:solidFill>
                  <a:schemeClr val="tx1"/>
                </a:solidFill>
                <a:effectLst/>
                <a:ea typeface="+mn-ea"/>
                <a:cs typeface="+mn-cs"/>
              </a:rPr>
              <a:t>2,3</a:t>
            </a:r>
            <a:r>
              <a:rPr lang="en-US" sz="4400" kern="1200" dirty="0">
                <a:solidFill>
                  <a:schemeClr val="tx1"/>
                </a:solidFill>
                <a:effectLst/>
                <a:ea typeface="+mn-ea"/>
                <a:cs typeface="+mn-cs"/>
              </a:rPr>
              <a:t>. </a:t>
            </a:r>
            <a:endParaRPr lang="en-BE" sz="4400" kern="1200" dirty="0">
              <a:solidFill>
                <a:schemeClr val="tx1"/>
              </a:solidFill>
              <a:effectLst/>
              <a:ea typeface="+mn-ea"/>
              <a:cs typeface="+mn-cs"/>
            </a:endParaRPr>
          </a:p>
        </p:txBody>
      </p:sp>
      <p:sp>
        <p:nvSpPr>
          <p:cNvPr id="26" name="TextBox 25">
            <a:extLst>
              <a:ext uri="{FF2B5EF4-FFF2-40B4-BE49-F238E27FC236}">
                <a16:creationId xmlns:a16="http://schemas.microsoft.com/office/drawing/2014/main" id="{C4C0C737-34F5-7B3B-BA2A-573D480A5DB3}"/>
              </a:ext>
            </a:extLst>
          </p:cNvPr>
          <p:cNvSpPr txBox="1"/>
          <p:nvPr/>
        </p:nvSpPr>
        <p:spPr>
          <a:xfrm>
            <a:off x="637115" y="10681718"/>
            <a:ext cx="32918400" cy="7386638"/>
          </a:xfrm>
          <a:prstGeom prst="rect">
            <a:avLst/>
          </a:prstGeom>
          <a:solidFill>
            <a:schemeClr val="bg1">
              <a:lumMod val="85000"/>
              <a:alpha val="61000"/>
            </a:schemeClr>
          </a:solidFill>
          <a:effectLst>
            <a:softEdge rad="63500"/>
          </a:effectLst>
        </p:spPr>
        <p:txBody>
          <a:bodyPr wrap="square" rtlCol="0">
            <a:spAutoFit/>
          </a:bodyPr>
          <a:lstStyle/>
          <a:p>
            <a:pPr algn="ctr"/>
            <a:endParaRPr lang="en-US" sz="1600" b="1" dirty="0"/>
          </a:p>
          <a:p>
            <a:pPr algn="ctr"/>
            <a:endParaRPr lang="en-US" sz="5400" b="1" dirty="0"/>
          </a:p>
          <a:p>
            <a:pPr algn="ctr"/>
            <a:endParaRPr lang="en-US" sz="20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5400" b="1" dirty="0"/>
          </a:p>
          <a:p>
            <a:pPr algn="ctr"/>
            <a:endParaRPr lang="en-US" sz="4800" dirty="0"/>
          </a:p>
        </p:txBody>
      </p:sp>
      <p:sp>
        <p:nvSpPr>
          <p:cNvPr id="30" name="TextBox 29">
            <a:extLst>
              <a:ext uri="{FF2B5EF4-FFF2-40B4-BE49-F238E27FC236}">
                <a16:creationId xmlns:a16="http://schemas.microsoft.com/office/drawing/2014/main" id="{D17A6576-7933-164B-6D02-D60EA1339551}"/>
              </a:ext>
            </a:extLst>
          </p:cNvPr>
          <p:cNvSpPr txBox="1"/>
          <p:nvPr/>
        </p:nvSpPr>
        <p:spPr>
          <a:xfrm>
            <a:off x="637116" y="7673854"/>
            <a:ext cx="32918399" cy="2000548"/>
          </a:xfrm>
          <a:prstGeom prst="rect">
            <a:avLst/>
          </a:prstGeom>
          <a:solidFill>
            <a:schemeClr val="bg1">
              <a:lumMod val="85000"/>
              <a:alpha val="61000"/>
            </a:schemeClr>
          </a:solidFill>
          <a:effectLst>
            <a:softEdge rad="63500"/>
          </a:effectLst>
        </p:spPr>
        <p:txBody>
          <a:bodyPr wrap="square" lIns="274320" tIns="457200" rIns="274320" bIns="182880" rtlCol="0">
            <a:spAutoFit/>
          </a:bodyPr>
          <a:lstStyle/>
          <a:p>
            <a:pPr algn="just"/>
            <a:r>
              <a:rPr lang="en-US" sz="4400" kern="1200" dirty="0">
                <a:solidFill>
                  <a:schemeClr val="tx1"/>
                </a:solidFill>
                <a:effectLst/>
                <a:ea typeface="+mn-ea"/>
                <a:cs typeface="+mn-cs"/>
              </a:rPr>
              <a:t>To characterize the microbiome and trematode communities of </a:t>
            </a:r>
            <a:r>
              <a:rPr lang="en-US" sz="4400" i="1" kern="1200" dirty="0">
                <a:solidFill>
                  <a:schemeClr val="tx1"/>
                </a:solidFill>
                <a:effectLst/>
                <a:ea typeface="+mn-ea"/>
                <a:cs typeface="+mn-cs"/>
              </a:rPr>
              <a:t>B. truncatus </a:t>
            </a:r>
            <a:r>
              <a:rPr lang="en-US" sz="4400" kern="1200" dirty="0">
                <a:solidFill>
                  <a:schemeClr val="tx1"/>
                </a:solidFill>
                <a:effectLst/>
                <a:ea typeface="+mn-ea"/>
                <a:cs typeface="+mn-cs"/>
              </a:rPr>
              <a:t>and </a:t>
            </a:r>
            <a:r>
              <a:rPr lang="en-US" sz="4400" i="1" kern="1200" dirty="0">
                <a:solidFill>
                  <a:schemeClr val="tx1"/>
                </a:solidFill>
                <a:effectLst/>
                <a:ea typeface="+mn-ea"/>
                <a:cs typeface="+mn-cs"/>
              </a:rPr>
              <a:t>B. globosus</a:t>
            </a:r>
            <a:r>
              <a:rPr lang="en-US" sz="4400" kern="1200" dirty="0">
                <a:solidFill>
                  <a:schemeClr val="tx1"/>
                </a:solidFill>
                <a:effectLst/>
                <a:ea typeface="+mn-ea"/>
                <a:cs typeface="+mn-cs"/>
              </a:rPr>
              <a:t> along the SRB and link this to susceptibility towards schistosome infection. </a:t>
            </a:r>
            <a:endParaRPr lang="en-BE" sz="4400" kern="1200" dirty="0">
              <a:solidFill>
                <a:schemeClr val="tx1"/>
              </a:solidFill>
              <a:effectLst/>
              <a:ea typeface="+mn-ea"/>
              <a:cs typeface="+mn-cs"/>
            </a:endParaRPr>
          </a:p>
        </p:txBody>
      </p:sp>
      <p:sp>
        <p:nvSpPr>
          <p:cNvPr id="32" name="TextBox 31">
            <a:extLst>
              <a:ext uri="{FF2B5EF4-FFF2-40B4-BE49-F238E27FC236}">
                <a16:creationId xmlns:a16="http://schemas.microsoft.com/office/drawing/2014/main" id="{DC435BED-D28E-FD72-F773-7B44FCC3C359}"/>
              </a:ext>
            </a:extLst>
          </p:cNvPr>
          <p:cNvSpPr txBox="1"/>
          <p:nvPr/>
        </p:nvSpPr>
        <p:spPr>
          <a:xfrm>
            <a:off x="588740" y="32836835"/>
            <a:ext cx="32918400" cy="3354765"/>
          </a:xfrm>
          <a:prstGeom prst="rect">
            <a:avLst/>
          </a:prstGeom>
          <a:solidFill>
            <a:schemeClr val="bg1">
              <a:lumMod val="85000"/>
              <a:alpha val="61000"/>
            </a:schemeClr>
          </a:solidFill>
          <a:effectLst>
            <a:softEdge rad="63500"/>
          </a:effectLst>
        </p:spPr>
        <p:txBody>
          <a:bodyPr wrap="square" lIns="274320" tIns="457200" rIns="274320" bIns="182880" rtlCol="0">
            <a:spAutoFit/>
          </a:bodyPr>
          <a:lstStyle/>
          <a:p>
            <a:pPr algn="just"/>
            <a:r>
              <a:rPr lang="en-US" sz="1600" dirty="0"/>
              <a:t> </a:t>
            </a:r>
            <a:r>
              <a:rPr lang="en-US" sz="4400" dirty="0"/>
              <a:t>The HTAS protocol in combination with the microbiome data presented here will determine what drives </a:t>
            </a:r>
            <a:r>
              <a:rPr lang="en-US" sz="4400" kern="1200" dirty="0">
                <a:solidFill>
                  <a:schemeClr val="tx1"/>
                </a:solidFill>
                <a:effectLst/>
              </a:rPr>
              <a:t>snail host susceptibility to </a:t>
            </a:r>
            <a:r>
              <a:rPr lang="en-US" sz="4400" i="1" kern="1200" dirty="0">
                <a:solidFill>
                  <a:schemeClr val="tx1"/>
                </a:solidFill>
                <a:effectLst/>
              </a:rPr>
              <a:t>S. haematobium </a:t>
            </a:r>
            <a:r>
              <a:rPr lang="en-US" sz="4400" kern="1200" dirty="0">
                <a:solidFill>
                  <a:schemeClr val="tx1"/>
                </a:solidFill>
                <a:effectLst/>
              </a:rPr>
              <a:t>in </a:t>
            </a:r>
            <a:r>
              <a:rPr lang="en-US" sz="4400" dirty="0"/>
              <a:t>the SRB.</a:t>
            </a:r>
          </a:p>
          <a:p>
            <a:pPr algn="just"/>
            <a:r>
              <a:rPr lang="en-US" sz="4400" dirty="0"/>
              <a:t>Microbiome differs between </a:t>
            </a:r>
            <a:r>
              <a:rPr lang="en-US" sz="4400" i="1" dirty="0"/>
              <a:t>B. truncatus </a:t>
            </a:r>
            <a:r>
              <a:rPr lang="en-US" sz="4400" dirty="0"/>
              <a:t>and </a:t>
            </a:r>
            <a:r>
              <a:rPr lang="en-US" sz="4400" i="1" dirty="0"/>
              <a:t>B. globosus, </a:t>
            </a:r>
            <a:r>
              <a:rPr lang="en-US" sz="4400" dirty="0"/>
              <a:t>and across the SRB.</a:t>
            </a:r>
          </a:p>
          <a:p>
            <a:pPr algn="just"/>
            <a:r>
              <a:rPr lang="en-US" sz="4400" dirty="0"/>
              <a:t>Transplant experiment to disentangle causation from correlation.</a:t>
            </a:r>
          </a:p>
        </p:txBody>
      </p:sp>
      <p:sp>
        <p:nvSpPr>
          <p:cNvPr id="34" name="Title 1">
            <a:extLst>
              <a:ext uri="{FF2B5EF4-FFF2-40B4-BE49-F238E27FC236}">
                <a16:creationId xmlns:a16="http://schemas.microsoft.com/office/drawing/2014/main" id="{3D838772-397D-08ED-B50B-3113E41C90F4}"/>
              </a:ext>
            </a:extLst>
          </p:cNvPr>
          <p:cNvSpPr txBox="1">
            <a:spLocks/>
          </p:cNvSpPr>
          <p:nvPr/>
        </p:nvSpPr>
        <p:spPr>
          <a:xfrm>
            <a:off x="0" y="36455438"/>
            <a:ext cx="34199513" cy="3858768"/>
          </a:xfrm>
          <a:prstGeom prst="rect">
            <a:avLst/>
          </a:prstGeom>
          <a:solidFill>
            <a:srgbClr val="2B3D57"/>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br>
              <a:rPr lang="en-US" sz="8000" dirty="0">
                <a:solidFill>
                  <a:schemeClr val="tx1">
                    <a:lumMod val="95000"/>
                    <a:lumOff val="5000"/>
                  </a:schemeClr>
                </a:solidFill>
                <a:latin typeface="+mn-lt"/>
              </a:rPr>
            </a:br>
            <a:r>
              <a:rPr lang="en-US" sz="8000" dirty="0">
                <a:solidFill>
                  <a:schemeClr val="tx1">
                    <a:lumMod val="95000"/>
                    <a:lumOff val="5000"/>
                  </a:schemeClr>
                </a:solidFill>
                <a:latin typeface="+mn-lt"/>
              </a:rPr>
              <a:t>				</a:t>
            </a:r>
            <a:r>
              <a:rPr lang="de-DE" sz="4400" dirty="0">
                <a:solidFill>
                  <a:schemeClr val="bg1"/>
                </a:solidFill>
                <a:latin typeface="+mn-lt"/>
                <a:sym typeface="Times New Roman" charset="0"/>
              </a:rPr>
              <a:t>Copyright © 2022 Schols et al.,</a:t>
            </a:r>
            <a:endParaRPr lang="de-DE" sz="4800" dirty="0">
              <a:solidFill>
                <a:schemeClr val="bg1"/>
              </a:solidFill>
              <a:latin typeface="+mn-lt"/>
              <a:sym typeface="Times New Roman" charset="0"/>
            </a:endParaRPr>
          </a:p>
          <a:p>
            <a:r>
              <a:rPr lang="de-DE" sz="4800" dirty="0">
                <a:solidFill>
                  <a:schemeClr val="bg1"/>
                </a:solidFill>
                <a:latin typeface="+mn-lt"/>
                <a:sym typeface="Times New Roman" charset="0"/>
              </a:rPr>
              <a:t>		 	   	  ruben.schols@africamuseum.be</a:t>
            </a:r>
          </a:p>
          <a:p>
            <a:r>
              <a:rPr lang="de-DE" sz="4800" dirty="0">
                <a:solidFill>
                  <a:schemeClr val="bg1"/>
                </a:solidFill>
                <a:latin typeface="+mn-lt"/>
                <a:sym typeface="Times New Roman" charset="0"/>
              </a:rPr>
              <a:t>	</a:t>
            </a:r>
            <a:endParaRPr lang="en-US" altLang="en-US" sz="4400" dirty="0">
              <a:solidFill>
                <a:schemeClr val="bg1"/>
              </a:solidFill>
              <a:latin typeface="+mn-lt"/>
              <a:cs typeface="Times New Roman" panose="02020603050405020304" pitchFamily="18" charset="0"/>
            </a:endParaRPr>
          </a:p>
        </p:txBody>
      </p:sp>
      <p:pic>
        <p:nvPicPr>
          <p:cNvPr id="16" name="Picture 15">
            <a:extLst>
              <a:ext uri="{FF2B5EF4-FFF2-40B4-BE49-F238E27FC236}">
                <a16:creationId xmlns:a16="http://schemas.microsoft.com/office/drawing/2014/main" id="{39DE76FE-6C5E-2D9C-36DB-1B094EBE1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4187" y="36457204"/>
            <a:ext cx="3858768" cy="3858768"/>
          </a:xfrm>
          <a:prstGeom prst="rect">
            <a:avLst/>
          </a:prstGeom>
        </p:spPr>
      </p:pic>
      <p:sp>
        <p:nvSpPr>
          <p:cNvPr id="36" name="AutoShape 2">
            <a:extLst>
              <a:ext uri="{FF2B5EF4-FFF2-40B4-BE49-F238E27FC236}">
                <a16:creationId xmlns:a16="http://schemas.microsoft.com/office/drawing/2014/main" id="{C2B08F5B-9A7D-7097-0291-648A7903CAF4}"/>
              </a:ext>
            </a:extLst>
          </p:cNvPr>
          <p:cNvSpPr>
            <a:spLocks/>
          </p:cNvSpPr>
          <p:nvPr/>
        </p:nvSpPr>
        <p:spPr bwMode="auto">
          <a:xfrm>
            <a:off x="137352" y="36443263"/>
            <a:ext cx="21739668" cy="38785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algn="just">
              <a:spcBef>
                <a:spcPts val="0"/>
              </a:spcBef>
            </a:pPr>
            <a:r>
              <a:rPr lang="en-US" sz="2500" baseline="30000" dirty="0">
                <a:solidFill>
                  <a:schemeClr val="bg1"/>
                </a:solidFill>
                <a:effectLst/>
                <a:ea typeface="Arial" panose="020B0604020202020204" pitchFamily="34" charset="0"/>
              </a:rPr>
              <a:t>1</a:t>
            </a:r>
            <a:r>
              <a:rPr lang="en-US" sz="2500" dirty="0">
                <a:solidFill>
                  <a:schemeClr val="bg1"/>
                </a:solidFill>
                <a:effectLst/>
                <a:ea typeface="Arial" panose="020B0604020202020204" pitchFamily="34" charset="0"/>
              </a:rPr>
              <a:t>Picquet M., J.C. Ernould, J. Vercruysse, V.R. Southgate, A. Mbaye, B. Sambou, M. Niang and D. Rollinson (1996), The epidemiology of human schistosomiasis in the Senegal river basin, Trans. R. Soc. Trop. Med. Hyg., 90, 4, Pages 340–346.; </a:t>
            </a:r>
            <a:r>
              <a:rPr lang="en-US" sz="2500" baseline="30000" dirty="0">
                <a:solidFill>
                  <a:schemeClr val="bg1"/>
                </a:solidFill>
                <a:effectLst/>
                <a:ea typeface="Arial" panose="020B0604020202020204" pitchFamily="34" charset="0"/>
              </a:rPr>
              <a:t>2</a:t>
            </a:r>
            <a:r>
              <a:rPr lang="en-US" sz="2500" dirty="0">
                <a:solidFill>
                  <a:schemeClr val="bg1"/>
                </a:solidFill>
                <a:effectLst/>
                <a:ea typeface="Arial" panose="020B0604020202020204" pitchFamily="34" charset="0"/>
              </a:rPr>
              <a:t>Sène M, Southgate VR and Vercruysse J (2004) Bulinus truncatus, intermediate host of Schistosoma haematobium in the Senegal River Basin, Bull. Soc. Pathol. Exot., 97, 29–32.; </a:t>
            </a:r>
            <a:r>
              <a:rPr lang="en-US" sz="2500" baseline="30000" dirty="0">
                <a:solidFill>
                  <a:schemeClr val="bg1"/>
                </a:solidFill>
                <a:effectLst/>
                <a:ea typeface="Arial" panose="020B0604020202020204" pitchFamily="34" charset="0"/>
              </a:rPr>
              <a:t>3</a:t>
            </a:r>
            <a:r>
              <a:rPr lang="en-US" sz="2500" dirty="0">
                <a:solidFill>
                  <a:schemeClr val="bg1"/>
                </a:solidFill>
                <a:effectLst/>
                <a:ea typeface="Arial" panose="020B0604020202020204" pitchFamily="34" charset="0"/>
              </a:rPr>
              <a:t>Southgate, V., de Clercq, D., Séne, M., Rollinson, D., LY, A. and Vercruysse, J. (2000). Observations on compatibility between Bulinus truncatus and Schistosoma haematobium in the Senegal river basin. Ann. trop. med. parasitol. 91, 371–378.; </a:t>
            </a:r>
            <a:r>
              <a:rPr lang="en-US" sz="2500" baseline="30000" dirty="0">
                <a:solidFill>
                  <a:schemeClr val="bg1"/>
                </a:solidFill>
                <a:effectLst/>
                <a:ea typeface="Arial" panose="020B0604020202020204" pitchFamily="34" charset="0"/>
              </a:rPr>
              <a:t>4</a:t>
            </a:r>
            <a:r>
              <a:rPr lang="en-US" sz="2500" dirty="0">
                <a:solidFill>
                  <a:schemeClr val="bg1"/>
                </a:solidFill>
                <a:effectLst/>
                <a:ea typeface="Arial" panose="020B0604020202020204" pitchFamily="34" charset="0"/>
              </a:rPr>
              <a:t>Schols, R., Carolus, H., Hammoud, C., Mulero, S., Mudavanhu, A. and Huyse, T. (2019). A rapid diagnostic multiplex PCR approach for xenomonitoring of human and animal schistosomiasis in a ‘One Health’ context. Trans. R. Soc. Trop. Med. Hyg., 113(11), 722–729.; </a:t>
            </a:r>
            <a:r>
              <a:rPr lang="en-US" sz="2500" baseline="30000" dirty="0">
                <a:solidFill>
                  <a:schemeClr val="bg1"/>
                </a:solidFill>
                <a:effectLst/>
                <a:ea typeface="Arial" panose="020B0604020202020204" pitchFamily="34" charset="0"/>
              </a:rPr>
              <a:t>5</a:t>
            </a:r>
            <a:r>
              <a:rPr lang="en-US" sz="2500" dirty="0">
                <a:solidFill>
                  <a:schemeClr val="bg1"/>
                </a:solidFill>
                <a:effectLst/>
                <a:ea typeface="Arial" panose="020B0604020202020204" pitchFamily="34" charset="0"/>
              </a:rPr>
              <a:t>Bulteel, L, Houwenhuyse, S, Declerck, S and Decaestecker, E. (2021). The Role of Microbiome and Genotype in Daphnia magna Upon Parasite Re-Exposure. Genes. 12. 70.; </a:t>
            </a:r>
            <a:r>
              <a:rPr lang="en-US" sz="2500" baseline="30000" dirty="0">
                <a:solidFill>
                  <a:schemeClr val="bg1"/>
                </a:solidFill>
                <a:effectLst/>
                <a:ea typeface="Arial" panose="020B0604020202020204" pitchFamily="34" charset="0"/>
              </a:rPr>
              <a:t>6</a:t>
            </a:r>
            <a:r>
              <a:rPr lang="en-US" sz="2500" dirty="0">
                <a:solidFill>
                  <a:schemeClr val="bg1"/>
                </a:solidFill>
                <a:effectLst/>
                <a:ea typeface="Arial" panose="020B0604020202020204" pitchFamily="34" charset="0"/>
              </a:rPr>
              <a:t>Janssens, L, Van de Maele, M, Delnat, V, Theys, C, Mukherjee, S, De Meester, L and Stoks, R. (2022). Evolution of pesticide tolerance and associated changes in the microbiome in the water flea Daphnia magna. Ecotoxicol. Environ. Saf.. 240. 113697.; </a:t>
            </a:r>
            <a:r>
              <a:rPr lang="en-US" sz="2500" baseline="30000" dirty="0">
                <a:solidFill>
                  <a:schemeClr val="bg1"/>
                </a:solidFill>
                <a:effectLst/>
                <a:ea typeface="Arial" panose="020B0604020202020204" pitchFamily="34" charset="0"/>
              </a:rPr>
              <a:t>7</a:t>
            </a:r>
            <a:r>
              <a:rPr lang="en-US" sz="2500" dirty="0">
                <a:solidFill>
                  <a:schemeClr val="bg1"/>
                </a:solidFill>
                <a:effectLst/>
                <a:ea typeface="Arial" panose="020B0604020202020204" pitchFamily="34" charset="0"/>
              </a:rPr>
              <a:t>Hammoud, C, Mulero, S, Van Bocxlaer, B, Boissier, J, Verschuren, D, Albrecht, C and Huyse, T. (2021). Simultaneous genotyping of snails and infecting trematode parasites using high‐throughput amplicon sequencing. Mol. Ecol. Resour. 22.</a:t>
            </a:r>
          </a:p>
        </p:txBody>
      </p:sp>
      <p:sp>
        <p:nvSpPr>
          <p:cNvPr id="38" name="TextBox 37">
            <a:extLst>
              <a:ext uri="{FF2B5EF4-FFF2-40B4-BE49-F238E27FC236}">
                <a16:creationId xmlns:a16="http://schemas.microsoft.com/office/drawing/2014/main" id="{6C175602-A931-1AE2-2086-0106E73DF813}"/>
              </a:ext>
            </a:extLst>
          </p:cNvPr>
          <p:cNvSpPr txBox="1"/>
          <p:nvPr/>
        </p:nvSpPr>
        <p:spPr>
          <a:xfrm>
            <a:off x="8818987" y="19915375"/>
            <a:ext cx="10797936" cy="5893921"/>
          </a:xfrm>
          <a:prstGeom prst="rect">
            <a:avLst/>
          </a:prstGeom>
          <a:solidFill>
            <a:schemeClr val="bg1">
              <a:lumMod val="85000"/>
              <a:alpha val="61000"/>
            </a:schemeClr>
          </a:solidFill>
          <a:effectLst>
            <a:softEdge rad="63500"/>
          </a:effectLst>
        </p:spPr>
        <p:txBody>
          <a:bodyPr wrap="square" lIns="274320" tIns="365760" rIns="274320" rtlCol="0">
            <a:spAutoFit/>
          </a:bodyPr>
          <a:lstStyle/>
          <a:p>
            <a:pPr algn="ctr"/>
            <a:r>
              <a:rPr lang="en-US" sz="4800" b="1" dirty="0"/>
              <a:t>         Trematodes</a:t>
            </a:r>
            <a:endParaRPr lang="en-US" sz="4400" dirty="0"/>
          </a:p>
          <a:p>
            <a:pPr algn="just"/>
            <a:endParaRPr lang="en-US" sz="4400" dirty="0"/>
          </a:p>
          <a:p>
            <a:pPr algn="just"/>
            <a:r>
              <a:rPr lang="en-US" sz="4400" dirty="0"/>
              <a:t>138/700 tested snails </a:t>
            </a:r>
            <a:r>
              <a:rPr lang="en-US" sz="4400" dirty="0">
                <a:solidFill>
                  <a:schemeClr val="tx1">
                    <a:lumMod val="95000"/>
                    <a:lumOff val="5000"/>
                  </a:schemeClr>
                </a:solidFill>
              </a:rPr>
              <a:t>(20%) released </a:t>
            </a:r>
            <a:r>
              <a:rPr lang="en-US" sz="4400" dirty="0"/>
              <a:t>cercariae, of which 66 </a:t>
            </a:r>
            <a:r>
              <a:rPr lang="en-US" sz="4400" dirty="0">
                <a:solidFill>
                  <a:schemeClr val="tx1">
                    <a:lumMod val="95000"/>
                    <a:lumOff val="5000"/>
                  </a:schemeClr>
                </a:solidFill>
              </a:rPr>
              <a:t>(48%) </a:t>
            </a:r>
            <a:r>
              <a:rPr lang="en-US" sz="4400" i="1" dirty="0"/>
              <a:t>Schistosoma </a:t>
            </a:r>
            <a:r>
              <a:rPr lang="en-US" sz="4400" dirty="0"/>
              <a:t>spp. and 16 (</a:t>
            </a:r>
            <a:r>
              <a:rPr lang="en-US" sz="4400" dirty="0">
                <a:solidFill>
                  <a:schemeClr val="tx1">
                    <a:lumMod val="95000"/>
                    <a:lumOff val="5000"/>
                  </a:schemeClr>
                </a:solidFill>
              </a:rPr>
              <a:t>12%) </a:t>
            </a:r>
            <a:r>
              <a:rPr lang="en-US" sz="4400" dirty="0"/>
              <a:t>co-infections.</a:t>
            </a:r>
          </a:p>
          <a:p>
            <a:pPr algn="just"/>
            <a:r>
              <a:rPr lang="en-US" sz="4400" dirty="0"/>
              <a:t>Five cercarial morphotypes detected (</a:t>
            </a:r>
            <a:r>
              <a:rPr lang="en-US" sz="4400" b="1" dirty="0"/>
              <a:t>Fig1</a:t>
            </a:r>
            <a:r>
              <a:rPr lang="en-US" sz="4400" dirty="0"/>
              <a:t>).</a:t>
            </a:r>
          </a:p>
          <a:p>
            <a:pPr algn="just"/>
            <a:r>
              <a:rPr lang="en-US" sz="4400" dirty="0"/>
              <a:t>&gt;90% infection prevalence based on diagnostic PCRs.</a:t>
            </a:r>
          </a:p>
        </p:txBody>
      </p:sp>
      <p:sp>
        <p:nvSpPr>
          <p:cNvPr id="40" name="TextBox 39">
            <a:extLst>
              <a:ext uri="{FF2B5EF4-FFF2-40B4-BE49-F238E27FC236}">
                <a16:creationId xmlns:a16="http://schemas.microsoft.com/office/drawing/2014/main" id="{3E776C57-1463-F6DB-D3C8-C62DECA2611A}"/>
              </a:ext>
            </a:extLst>
          </p:cNvPr>
          <p:cNvSpPr txBox="1"/>
          <p:nvPr/>
        </p:nvSpPr>
        <p:spPr>
          <a:xfrm>
            <a:off x="776991" y="19915375"/>
            <a:ext cx="7938358" cy="5893921"/>
          </a:xfrm>
          <a:prstGeom prst="rect">
            <a:avLst/>
          </a:prstGeom>
          <a:solidFill>
            <a:schemeClr val="bg1">
              <a:lumMod val="85000"/>
              <a:alpha val="61000"/>
            </a:schemeClr>
          </a:solidFill>
          <a:effectLst>
            <a:softEdge rad="63500"/>
          </a:effectLst>
        </p:spPr>
        <p:txBody>
          <a:bodyPr wrap="square" lIns="274320" tIns="365760" rIns="274320" rtlCol="0">
            <a:spAutoFit/>
          </a:bodyPr>
          <a:lstStyle/>
          <a:p>
            <a:pPr algn="just"/>
            <a:r>
              <a:rPr lang="en-US" sz="4800" b="1" dirty="0"/>
              <a:t>   Snails</a:t>
            </a:r>
            <a:br>
              <a:rPr lang="en-US" sz="4400" dirty="0"/>
            </a:br>
            <a:endParaRPr lang="en-US" sz="4400" dirty="0"/>
          </a:p>
          <a:p>
            <a:pPr algn="just"/>
            <a:r>
              <a:rPr lang="en-US" sz="4400" dirty="0"/>
              <a:t>±2,000 snail specimens.</a:t>
            </a:r>
          </a:p>
          <a:p>
            <a:pPr algn="just"/>
            <a:r>
              <a:rPr lang="en-US" sz="4400" dirty="0"/>
              <a:t>Eight snail species.</a:t>
            </a:r>
          </a:p>
          <a:p>
            <a:pPr algn="just"/>
            <a:r>
              <a:rPr lang="en-US" sz="4400" dirty="0"/>
              <a:t>781 </a:t>
            </a:r>
            <a:r>
              <a:rPr lang="en-US" sz="4400" i="1" dirty="0"/>
              <a:t>B. truncatus </a:t>
            </a:r>
            <a:r>
              <a:rPr lang="en-US" sz="4400" dirty="0"/>
              <a:t>&amp;</a:t>
            </a:r>
            <a:r>
              <a:rPr lang="en-US" sz="4400" i="1" dirty="0"/>
              <a:t> B. globosus</a:t>
            </a:r>
            <a:r>
              <a:rPr lang="en-US" sz="4400" dirty="0"/>
              <a:t>. </a:t>
            </a:r>
          </a:p>
          <a:p>
            <a:pPr algn="just"/>
            <a:r>
              <a:rPr lang="en-US" sz="4400" i="1" dirty="0"/>
              <a:t>B. globosus </a:t>
            </a:r>
            <a:r>
              <a:rPr lang="en-US" sz="4400" dirty="0"/>
              <a:t>only in lower valley.</a:t>
            </a:r>
          </a:p>
          <a:p>
            <a:pPr algn="just"/>
            <a:endParaRPr lang="en-US" sz="4400" dirty="0"/>
          </a:p>
          <a:p>
            <a:pPr algn="just"/>
            <a:endParaRPr lang="en-US" sz="4400" dirty="0"/>
          </a:p>
        </p:txBody>
      </p:sp>
      <p:sp>
        <p:nvSpPr>
          <p:cNvPr id="44" name="TextBox 43">
            <a:extLst>
              <a:ext uri="{FF2B5EF4-FFF2-40B4-BE49-F238E27FC236}">
                <a16:creationId xmlns:a16="http://schemas.microsoft.com/office/drawing/2014/main" id="{A3EFA4A2-29DA-A656-6F22-0977452F1CC5}"/>
              </a:ext>
            </a:extLst>
          </p:cNvPr>
          <p:cNvSpPr txBox="1"/>
          <p:nvPr/>
        </p:nvSpPr>
        <p:spPr>
          <a:xfrm>
            <a:off x="776991" y="26450087"/>
            <a:ext cx="18839932" cy="5216813"/>
          </a:xfrm>
          <a:prstGeom prst="rect">
            <a:avLst/>
          </a:prstGeom>
          <a:solidFill>
            <a:schemeClr val="bg1">
              <a:lumMod val="85000"/>
              <a:alpha val="61000"/>
            </a:schemeClr>
          </a:solidFill>
          <a:effectLst>
            <a:softEdge rad="63500"/>
          </a:effectLst>
        </p:spPr>
        <p:txBody>
          <a:bodyPr wrap="square" lIns="274320" tIns="365760" rIns="274320" rtlCol="0">
            <a:spAutoFit/>
          </a:bodyPr>
          <a:lstStyle/>
          <a:p>
            <a:pPr algn="just"/>
            <a:r>
              <a:rPr lang="en-US" sz="4800" b="1" dirty="0"/>
              <a:t>Microbiome</a:t>
            </a:r>
            <a:br>
              <a:rPr lang="en-US" sz="4400" dirty="0"/>
            </a:br>
            <a:endParaRPr lang="en-US" sz="4400" dirty="0"/>
          </a:p>
          <a:p>
            <a:pPr algn="just"/>
            <a:r>
              <a:rPr lang="en-US" sz="4400" dirty="0"/>
              <a:t>115 </a:t>
            </a:r>
            <a:r>
              <a:rPr lang="en-US" sz="4400" i="1" dirty="0"/>
              <a:t>B. truncatus </a:t>
            </a:r>
            <a:r>
              <a:rPr lang="en-US" sz="4400" dirty="0"/>
              <a:t>&amp;</a:t>
            </a:r>
            <a:r>
              <a:rPr lang="en-US" sz="4400" i="1" dirty="0"/>
              <a:t> </a:t>
            </a:r>
            <a:r>
              <a:rPr lang="en-US" sz="4400" dirty="0"/>
              <a:t>23</a:t>
            </a:r>
            <a:r>
              <a:rPr lang="en-US" sz="4400" i="1" dirty="0"/>
              <a:t> B. globosus</a:t>
            </a:r>
            <a:r>
              <a:rPr lang="en-US" sz="4400" dirty="0"/>
              <a:t>.</a:t>
            </a:r>
          </a:p>
          <a:p>
            <a:pPr algn="just"/>
            <a:r>
              <a:rPr lang="en-US" sz="4400" dirty="0"/>
              <a:t>Snail species and region of origin in the SRB significantly affected alpha and beta diversity (</a:t>
            </a:r>
            <a:r>
              <a:rPr lang="en-US" sz="4400" b="1" dirty="0"/>
              <a:t>Fig2</a:t>
            </a:r>
            <a:r>
              <a:rPr lang="en-US" sz="4400" dirty="0"/>
              <a:t>).</a:t>
            </a:r>
          </a:p>
          <a:p>
            <a:pPr algn="just"/>
            <a:r>
              <a:rPr lang="en-US" sz="4400" dirty="0">
                <a:solidFill>
                  <a:schemeClr val="tx1">
                    <a:lumMod val="95000"/>
                    <a:lumOff val="5000"/>
                  </a:schemeClr>
                </a:solidFill>
              </a:rPr>
              <a:t>Alpha diversity </a:t>
            </a:r>
            <a:r>
              <a:rPr lang="en-US" sz="4400" i="1" dirty="0"/>
              <a:t>B. truncatus </a:t>
            </a:r>
            <a:r>
              <a:rPr lang="en-US" sz="4400" dirty="0">
                <a:solidFill>
                  <a:schemeClr val="tx1">
                    <a:lumMod val="95000"/>
                    <a:lumOff val="5000"/>
                  </a:schemeClr>
                </a:solidFill>
              </a:rPr>
              <a:t>middle valley &lt;</a:t>
            </a:r>
            <a:r>
              <a:rPr lang="en-US" sz="4400" dirty="0"/>
              <a:t> </a:t>
            </a:r>
            <a:r>
              <a:rPr lang="en-US" sz="4400" dirty="0">
                <a:solidFill>
                  <a:schemeClr val="tx1">
                    <a:lumMod val="95000"/>
                    <a:lumOff val="5000"/>
                  </a:schemeClr>
                </a:solidFill>
              </a:rPr>
              <a:t>lower valley</a:t>
            </a:r>
            <a:r>
              <a:rPr lang="en-US" sz="4400" i="1" dirty="0"/>
              <a:t>.</a:t>
            </a:r>
            <a:endParaRPr lang="en-US" sz="4400" dirty="0"/>
          </a:p>
          <a:p>
            <a:pPr algn="just"/>
            <a:r>
              <a:rPr lang="en-US" sz="4400" dirty="0">
                <a:solidFill>
                  <a:schemeClr val="tx1">
                    <a:lumMod val="95000"/>
                    <a:lumOff val="5000"/>
                  </a:schemeClr>
                </a:solidFill>
              </a:rPr>
              <a:t>Alpha diversity </a:t>
            </a:r>
            <a:r>
              <a:rPr lang="en-US" sz="4400" i="1" dirty="0"/>
              <a:t>B. truncatus </a:t>
            </a:r>
            <a:r>
              <a:rPr lang="en-US" sz="4400" dirty="0"/>
              <a:t>&gt; </a:t>
            </a:r>
            <a:r>
              <a:rPr lang="en-US" sz="4400" i="1" dirty="0"/>
              <a:t>B. globosus.</a:t>
            </a:r>
            <a:endParaRPr lang="en-US" sz="4400" dirty="0"/>
          </a:p>
        </p:txBody>
      </p:sp>
      <p:grpSp>
        <p:nvGrpSpPr>
          <p:cNvPr id="1048" name="Group 1047">
            <a:extLst>
              <a:ext uri="{FF2B5EF4-FFF2-40B4-BE49-F238E27FC236}">
                <a16:creationId xmlns:a16="http://schemas.microsoft.com/office/drawing/2014/main" id="{24E231FB-50CF-2BDD-AE72-0916277341F4}"/>
              </a:ext>
            </a:extLst>
          </p:cNvPr>
          <p:cNvGrpSpPr/>
          <p:nvPr/>
        </p:nvGrpSpPr>
        <p:grpSpPr>
          <a:xfrm>
            <a:off x="14630402" y="11006294"/>
            <a:ext cx="17944385" cy="6971698"/>
            <a:chOff x="12300153" y="11180169"/>
            <a:chExt cx="17944385" cy="6971698"/>
          </a:xfrm>
        </p:grpSpPr>
        <p:pic>
          <p:nvPicPr>
            <p:cNvPr id="55" name="Picture 54">
              <a:extLst>
                <a:ext uri="{FF2B5EF4-FFF2-40B4-BE49-F238E27FC236}">
                  <a16:creationId xmlns:a16="http://schemas.microsoft.com/office/drawing/2014/main" id="{F7CFB6B6-1AC9-2E51-E9FD-9E54E2C0A12C}"/>
                </a:ext>
              </a:extLst>
            </p:cNvPr>
            <p:cNvPicPr>
              <a:picLocks noChangeAspect="1"/>
            </p:cNvPicPr>
            <p:nvPr/>
          </p:nvPicPr>
          <p:blipFill rotWithShape="1">
            <a:blip r:embed="rId6">
              <a:extLst>
                <a:ext uri="{28A0092B-C50C-407E-A947-70E740481C1C}">
                  <a14:useLocalDpi xmlns:a14="http://schemas.microsoft.com/office/drawing/2010/main" val="0"/>
                </a:ext>
              </a:extLst>
            </a:blip>
            <a:srcRect l="128" r="128"/>
            <a:stretch/>
          </p:blipFill>
          <p:spPr>
            <a:xfrm>
              <a:off x="15664962" y="11180169"/>
              <a:ext cx="2405232" cy="2405232"/>
            </a:xfrm>
            <a:prstGeom prst="ellipse">
              <a:avLst/>
            </a:prstGeom>
            <a:ln>
              <a:noFill/>
            </a:ln>
            <a:effectLst>
              <a:softEdge rad="63500"/>
            </a:effectLst>
          </p:spPr>
        </p:pic>
        <p:pic>
          <p:nvPicPr>
            <p:cNvPr id="63" name="Picture 62">
              <a:extLst>
                <a:ext uri="{FF2B5EF4-FFF2-40B4-BE49-F238E27FC236}">
                  <a16:creationId xmlns:a16="http://schemas.microsoft.com/office/drawing/2014/main" id="{DF493857-95D0-CED9-83E8-1EBE9EC8822D}"/>
                </a:ext>
              </a:extLst>
            </p:cNvPr>
            <p:cNvPicPr>
              <a:picLocks noChangeAspect="1"/>
            </p:cNvPicPr>
            <p:nvPr/>
          </p:nvPicPr>
          <p:blipFill rotWithShape="1">
            <a:blip r:embed="rId6">
              <a:extLst>
                <a:ext uri="{28A0092B-C50C-407E-A947-70E740481C1C}">
                  <a14:useLocalDpi xmlns:a14="http://schemas.microsoft.com/office/drawing/2010/main" val="0"/>
                </a:ext>
              </a:extLst>
            </a:blip>
            <a:srcRect l="128" r="128"/>
            <a:stretch/>
          </p:blipFill>
          <p:spPr>
            <a:xfrm>
              <a:off x="15632093" y="15740421"/>
              <a:ext cx="2405232" cy="2405232"/>
            </a:xfrm>
            <a:prstGeom prst="ellipse">
              <a:avLst/>
            </a:prstGeom>
            <a:ln>
              <a:noFill/>
            </a:ln>
            <a:effectLst>
              <a:softEdge rad="63500"/>
            </a:effectLst>
          </p:spPr>
        </p:pic>
        <p:pic>
          <p:nvPicPr>
            <p:cNvPr id="53" name="Picture 52">
              <a:extLst>
                <a:ext uri="{FF2B5EF4-FFF2-40B4-BE49-F238E27FC236}">
                  <a16:creationId xmlns:a16="http://schemas.microsoft.com/office/drawing/2014/main" id="{5FA1A73D-0946-46E5-C347-895731C7F910}"/>
                </a:ext>
              </a:extLst>
            </p:cNvPr>
            <p:cNvPicPr>
              <a:picLocks noChangeAspect="1"/>
            </p:cNvPicPr>
            <p:nvPr/>
          </p:nvPicPr>
          <p:blipFill rotWithShape="1">
            <a:blip r:embed="rId7"/>
            <a:srcRect l="7079" t="4422" r="4650" b="4214"/>
            <a:stretch/>
          </p:blipFill>
          <p:spPr>
            <a:xfrm>
              <a:off x="16863092" y="15372277"/>
              <a:ext cx="1791298" cy="1811652"/>
            </a:xfrm>
            <a:prstGeom prst="ellipse">
              <a:avLst/>
            </a:prstGeom>
            <a:ln>
              <a:noFill/>
            </a:ln>
            <a:effectLst>
              <a:softEdge rad="63500"/>
            </a:effectLst>
          </p:spPr>
        </p:pic>
        <p:cxnSp>
          <p:nvCxnSpPr>
            <p:cNvPr id="1027" name="Straight Arrow Connector 1026">
              <a:extLst>
                <a:ext uri="{FF2B5EF4-FFF2-40B4-BE49-F238E27FC236}">
                  <a16:creationId xmlns:a16="http://schemas.microsoft.com/office/drawing/2014/main" id="{66F1978C-7F0E-39B5-24FA-FBD8A9065E9A}"/>
                </a:ext>
              </a:extLst>
            </p:cNvPr>
            <p:cNvCxnSpPr>
              <a:cxnSpLocks/>
            </p:cNvCxnSpPr>
            <p:nvPr/>
          </p:nvCxnSpPr>
          <p:spPr>
            <a:xfrm flipV="1">
              <a:off x="12855457" y="14665284"/>
              <a:ext cx="9261043" cy="60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034" name="Group 1033">
              <a:extLst>
                <a:ext uri="{FF2B5EF4-FFF2-40B4-BE49-F238E27FC236}">
                  <a16:creationId xmlns:a16="http://schemas.microsoft.com/office/drawing/2014/main" id="{26B927EC-E8A3-B954-15E2-E6A07C5823AC}"/>
                </a:ext>
              </a:extLst>
            </p:cNvPr>
            <p:cNvGrpSpPr/>
            <p:nvPr/>
          </p:nvGrpSpPr>
          <p:grpSpPr>
            <a:xfrm>
              <a:off x="12300153" y="12909249"/>
              <a:ext cx="3702947" cy="3492463"/>
              <a:chOff x="12259437" y="12650555"/>
              <a:chExt cx="3702947" cy="3492463"/>
            </a:xfrm>
          </p:grpSpPr>
          <p:cxnSp>
            <p:nvCxnSpPr>
              <p:cNvPr id="1028" name="Straight Arrow Connector 1027">
                <a:extLst>
                  <a:ext uri="{FF2B5EF4-FFF2-40B4-BE49-F238E27FC236}">
                    <a16:creationId xmlns:a16="http://schemas.microsoft.com/office/drawing/2014/main" id="{78E0E84B-A63C-CB56-C2A7-FA52D226135A}"/>
                  </a:ext>
                </a:extLst>
              </p:cNvPr>
              <p:cNvCxnSpPr>
                <a:cxnSpLocks/>
              </p:cNvCxnSpPr>
              <p:nvPr/>
            </p:nvCxnSpPr>
            <p:spPr>
              <a:xfrm>
                <a:off x="12814741" y="14405806"/>
                <a:ext cx="2777729" cy="173721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033" name="Group 1032">
                <a:extLst>
                  <a:ext uri="{FF2B5EF4-FFF2-40B4-BE49-F238E27FC236}">
                    <a16:creationId xmlns:a16="http://schemas.microsoft.com/office/drawing/2014/main" id="{B2777344-E6B6-CD3D-A036-959A878447EB}"/>
                  </a:ext>
                </a:extLst>
              </p:cNvPr>
              <p:cNvGrpSpPr/>
              <p:nvPr/>
            </p:nvGrpSpPr>
            <p:grpSpPr>
              <a:xfrm>
                <a:off x="12259437" y="12650555"/>
                <a:ext cx="3702947" cy="3331497"/>
                <a:chOff x="12243511" y="12968699"/>
                <a:chExt cx="3702947" cy="3331497"/>
              </a:xfrm>
            </p:grpSpPr>
            <p:cxnSp>
              <p:nvCxnSpPr>
                <p:cNvPr id="1025" name="Straight Arrow Connector 1024">
                  <a:extLst>
                    <a:ext uri="{FF2B5EF4-FFF2-40B4-BE49-F238E27FC236}">
                      <a16:creationId xmlns:a16="http://schemas.microsoft.com/office/drawing/2014/main" id="{82E4F1E9-DEBE-E90B-42EC-B52D0E4CDCBA}"/>
                    </a:ext>
                  </a:extLst>
                </p:cNvPr>
                <p:cNvCxnSpPr>
                  <a:cxnSpLocks/>
                </p:cNvCxnSpPr>
                <p:nvPr/>
              </p:nvCxnSpPr>
              <p:spPr>
                <a:xfrm flipV="1">
                  <a:off x="12802256" y="12968699"/>
                  <a:ext cx="2841948" cy="176208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30" name="TextBox 1029">
                  <a:extLst>
                    <a:ext uri="{FF2B5EF4-FFF2-40B4-BE49-F238E27FC236}">
                      <a16:creationId xmlns:a16="http://schemas.microsoft.com/office/drawing/2014/main" id="{68E445DE-E340-6DB7-7B8E-582A70E93B77}"/>
                    </a:ext>
                  </a:extLst>
                </p:cNvPr>
                <p:cNvSpPr txBox="1"/>
                <p:nvPr/>
              </p:nvSpPr>
              <p:spPr>
                <a:xfrm rot="19680000">
                  <a:off x="12243511" y="13132176"/>
                  <a:ext cx="3701445" cy="769441"/>
                </a:xfrm>
                <a:prstGeom prst="rect">
                  <a:avLst/>
                </a:prstGeom>
                <a:noFill/>
                <a:effectLst>
                  <a:softEdge rad="50800"/>
                </a:effectLst>
              </p:spPr>
              <p:txBody>
                <a:bodyPr wrap="square" rtlCol="0">
                  <a:spAutoFit/>
                </a:bodyPr>
                <a:lstStyle/>
                <a:p>
                  <a:pPr algn="ctr"/>
                  <a:r>
                    <a:rPr lang="en-US" sz="4400" dirty="0"/>
                    <a:t>Uninfected</a:t>
                  </a:r>
                  <a:endParaRPr lang="en-US" sz="4000" dirty="0"/>
                </a:p>
              </p:txBody>
            </p:sp>
            <p:sp>
              <p:nvSpPr>
                <p:cNvPr id="1032" name="TextBox 1031">
                  <a:extLst>
                    <a:ext uri="{FF2B5EF4-FFF2-40B4-BE49-F238E27FC236}">
                      <a16:creationId xmlns:a16="http://schemas.microsoft.com/office/drawing/2014/main" id="{0CAFCEDF-E4C1-73D0-AEE6-45C2628564C8}"/>
                    </a:ext>
                  </a:extLst>
                </p:cNvPr>
                <p:cNvSpPr txBox="1"/>
                <p:nvPr/>
              </p:nvSpPr>
              <p:spPr>
                <a:xfrm rot="1920000" flipH="1">
                  <a:off x="12245013" y="15530755"/>
                  <a:ext cx="3701445" cy="769441"/>
                </a:xfrm>
                <a:prstGeom prst="rect">
                  <a:avLst/>
                </a:prstGeom>
                <a:noFill/>
                <a:effectLst>
                  <a:softEdge rad="50800"/>
                </a:effectLst>
              </p:spPr>
              <p:txBody>
                <a:bodyPr wrap="square" rtlCol="0">
                  <a:spAutoFit/>
                </a:bodyPr>
                <a:lstStyle/>
                <a:p>
                  <a:pPr algn="ctr"/>
                  <a:r>
                    <a:rPr lang="en-US" sz="4400" dirty="0"/>
                    <a:t>Infected</a:t>
                  </a:r>
                  <a:endParaRPr lang="en-US" sz="4000" dirty="0"/>
                </a:p>
              </p:txBody>
            </p:sp>
          </p:grpSp>
        </p:grpSp>
        <p:sp>
          <p:nvSpPr>
            <p:cNvPr id="1037" name="TextBox 1036">
              <a:extLst>
                <a:ext uri="{FF2B5EF4-FFF2-40B4-BE49-F238E27FC236}">
                  <a16:creationId xmlns:a16="http://schemas.microsoft.com/office/drawing/2014/main" id="{9BADCE06-D099-8743-D872-C38A54869A92}"/>
                </a:ext>
              </a:extLst>
            </p:cNvPr>
            <p:cNvSpPr txBox="1"/>
            <p:nvPr/>
          </p:nvSpPr>
          <p:spPr>
            <a:xfrm flipH="1">
              <a:off x="15823910" y="13953115"/>
              <a:ext cx="3701445" cy="769441"/>
            </a:xfrm>
            <a:prstGeom prst="rect">
              <a:avLst/>
            </a:prstGeom>
            <a:noFill/>
            <a:effectLst>
              <a:softEdge rad="50800"/>
            </a:effectLst>
          </p:spPr>
          <p:txBody>
            <a:bodyPr wrap="square" rtlCol="0">
              <a:spAutoFit/>
            </a:bodyPr>
            <a:lstStyle/>
            <a:p>
              <a:pPr algn="ctr"/>
              <a:r>
                <a:rPr lang="en-US" sz="4400" dirty="0"/>
                <a:t>All</a:t>
              </a:r>
              <a:endParaRPr lang="en-US" sz="4000" dirty="0"/>
            </a:p>
          </p:txBody>
        </p:sp>
        <p:pic>
          <p:nvPicPr>
            <p:cNvPr id="1039" name="Picture 1038">
              <a:extLst>
                <a:ext uri="{FF2B5EF4-FFF2-40B4-BE49-F238E27FC236}">
                  <a16:creationId xmlns:a16="http://schemas.microsoft.com/office/drawing/2014/main" id="{F36E382C-5046-9760-1EF8-FD13212BB1C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a:off x="22242771" y="13418014"/>
              <a:ext cx="2450916" cy="2450916"/>
            </a:xfrm>
            <a:prstGeom prst="ellipse">
              <a:avLst/>
            </a:prstGeom>
            <a:ln>
              <a:noFill/>
            </a:ln>
            <a:effectLst>
              <a:softEdge rad="112500"/>
            </a:effectLst>
          </p:spPr>
        </p:pic>
        <p:sp>
          <p:nvSpPr>
            <p:cNvPr id="1041" name="TextBox 1040">
              <a:extLst>
                <a:ext uri="{FF2B5EF4-FFF2-40B4-BE49-F238E27FC236}">
                  <a16:creationId xmlns:a16="http://schemas.microsoft.com/office/drawing/2014/main" id="{653892F0-BA6F-B938-1B00-A58E7E5F6AC2}"/>
                </a:ext>
              </a:extLst>
            </p:cNvPr>
            <p:cNvSpPr txBox="1"/>
            <p:nvPr/>
          </p:nvSpPr>
          <p:spPr>
            <a:xfrm flipH="1">
              <a:off x="18068801" y="11861726"/>
              <a:ext cx="5369008" cy="769441"/>
            </a:xfrm>
            <a:prstGeom prst="rect">
              <a:avLst/>
            </a:prstGeom>
            <a:noFill/>
            <a:effectLst>
              <a:softEdge rad="50800"/>
            </a:effectLst>
          </p:spPr>
          <p:txBody>
            <a:bodyPr wrap="square" rtlCol="0">
              <a:spAutoFit/>
            </a:bodyPr>
            <a:lstStyle/>
            <a:p>
              <a:pPr algn="ctr"/>
              <a:r>
                <a:rPr lang="en-US" sz="4400" dirty="0"/>
                <a:t>Sanger sequencing</a:t>
              </a:r>
              <a:endParaRPr lang="en-US" sz="4000" dirty="0"/>
            </a:p>
          </p:txBody>
        </p:sp>
        <p:sp>
          <p:nvSpPr>
            <p:cNvPr id="1043" name="TextBox 1042">
              <a:extLst>
                <a:ext uri="{FF2B5EF4-FFF2-40B4-BE49-F238E27FC236}">
                  <a16:creationId xmlns:a16="http://schemas.microsoft.com/office/drawing/2014/main" id="{CB0815D0-20F6-7096-E1F4-7C3E25FE86B1}"/>
                </a:ext>
              </a:extLst>
            </p:cNvPr>
            <p:cNvSpPr txBox="1"/>
            <p:nvPr/>
          </p:nvSpPr>
          <p:spPr>
            <a:xfrm flipH="1">
              <a:off x="18154057" y="16705317"/>
              <a:ext cx="5369008" cy="1446550"/>
            </a:xfrm>
            <a:prstGeom prst="rect">
              <a:avLst/>
            </a:prstGeom>
            <a:noFill/>
            <a:effectLst>
              <a:softEdge rad="50800"/>
            </a:effectLst>
          </p:spPr>
          <p:txBody>
            <a:bodyPr wrap="square" rtlCol="0">
              <a:spAutoFit/>
            </a:bodyPr>
            <a:lstStyle/>
            <a:p>
              <a:pPr marL="0" indent="0" algn="ctr">
                <a:buNone/>
              </a:pPr>
              <a:r>
                <a:rPr lang="en-US" sz="4400" dirty="0"/>
                <a:t>High-Throughput</a:t>
              </a:r>
            </a:p>
            <a:p>
              <a:pPr marL="0" indent="0" algn="ctr">
                <a:buNone/>
              </a:pPr>
              <a:r>
                <a:rPr lang="en-US" sz="4400" dirty="0"/>
                <a:t>Amplicon Sequencing</a:t>
              </a:r>
              <a:r>
                <a:rPr lang="en-US" sz="4400" baseline="30000" dirty="0"/>
                <a:t>7</a:t>
              </a:r>
            </a:p>
          </p:txBody>
        </p:sp>
        <p:sp>
          <p:nvSpPr>
            <p:cNvPr id="1047" name="TextBox 1046">
              <a:extLst>
                <a:ext uri="{FF2B5EF4-FFF2-40B4-BE49-F238E27FC236}">
                  <a16:creationId xmlns:a16="http://schemas.microsoft.com/office/drawing/2014/main" id="{FB65BC02-A6DF-BA07-B1A6-4B959B3689AD}"/>
                </a:ext>
              </a:extLst>
            </p:cNvPr>
            <p:cNvSpPr txBox="1"/>
            <p:nvPr/>
          </p:nvSpPr>
          <p:spPr>
            <a:xfrm flipH="1">
              <a:off x="24747098" y="14055416"/>
              <a:ext cx="5497440" cy="769441"/>
            </a:xfrm>
            <a:prstGeom prst="rect">
              <a:avLst/>
            </a:prstGeom>
            <a:noFill/>
            <a:effectLst>
              <a:softEdge rad="50800"/>
            </a:effectLst>
          </p:spPr>
          <p:txBody>
            <a:bodyPr wrap="square" rtlCol="0">
              <a:spAutoFit/>
            </a:bodyPr>
            <a:lstStyle/>
            <a:p>
              <a:pPr marL="0" indent="0" algn="ctr">
                <a:buNone/>
              </a:pPr>
              <a:r>
                <a:rPr lang="en-US" sz="4400" dirty="0"/>
                <a:t>16S metabarcoding</a:t>
              </a:r>
              <a:r>
                <a:rPr lang="en-US" sz="4400" baseline="30000" dirty="0"/>
                <a:t>5,6</a:t>
              </a:r>
            </a:p>
          </p:txBody>
        </p:sp>
      </p:grpSp>
      <p:grpSp>
        <p:nvGrpSpPr>
          <p:cNvPr id="1049" name="Group 1048">
            <a:extLst>
              <a:ext uri="{FF2B5EF4-FFF2-40B4-BE49-F238E27FC236}">
                <a16:creationId xmlns:a16="http://schemas.microsoft.com/office/drawing/2014/main" id="{F303C621-CFB0-BAAA-D990-088637D5F6AC}"/>
              </a:ext>
            </a:extLst>
          </p:cNvPr>
          <p:cNvGrpSpPr/>
          <p:nvPr/>
        </p:nvGrpSpPr>
        <p:grpSpPr>
          <a:xfrm>
            <a:off x="682479" y="10738446"/>
            <a:ext cx="14214954" cy="7280728"/>
            <a:chOff x="477051" y="11407804"/>
            <a:chExt cx="13280445" cy="6995508"/>
          </a:xfrm>
        </p:grpSpPr>
        <p:pic>
          <p:nvPicPr>
            <p:cNvPr id="52" name="Picture 51">
              <a:extLst>
                <a:ext uri="{FF2B5EF4-FFF2-40B4-BE49-F238E27FC236}">
                  <a16:creationId xmlns:a16="http://schemas.microsoft.com/office/drawing/2014/main" id="{F4B23CBF-B744-E24A-9DAE-B69FE9FB856C}"/>
                </a:ext>
              </a:extLst>
            </p:cNvPr>
            <p:cNvPicPr>
              <a:picLocks noChangeAspect="1"/>
            </p:cNvPicPr>
            <p:nvPr/>
          </p:nvPicPr>
          <p:blipFill rotWithShape="1">
            <a:blip r:embed="rId9">
              <a:extLst>
                <a:ext uri="{28A0092B-C50C-407E-A947-70E740481C1C}">
                  <a14:useLocalDpi xmlns:a14="http://schemas.microsoft.com/office/drawing/2010/main" val="0"/>
                </a:ext>
              </a:extLst>
            </a:blip>
            <a:srcRect b="1176"/>
            <a:stretch/>
          </p:blipFill>
          <p:spPr>
            <a:xfrm>
              <a:off x="477051" y="11407804"/>
              <a:ext cx="13280445" cy="6995508"/>
            </a:xfrm>
            <a:prstGeom prst="rect">
              <a:avLst/>
            </a:prstGeom>
            <a:effectLst>
              <a:softEdge rad="101600"/>
            </a:effectLst>
          </p:spPr>
        </p:pic>
        <p:sp>
          <p:nvSpPr>
            <p:cNvPr id="1045" name="TextBox 1044">
              <a:extLst>
                <a:ext uri="{FF2B5EF4-FFF2-40B4-BE49-F238E27FC236}">
                  <a16:creationId xmlns:a16="http://schemas.microsoft.com/office/drawing/2014/main" id="{EC0DC44E-6A43-9BEE-AC11-B3A89B6ECBA9}"/>
                </a:ext>
              </a:extLst>
            </p:cNvPr>
            <p:cNvSpPr txBox="1"/>
            <p:nvPr/>
          </p:nvSpPr>
          <p:spPr>
            <a:xfrm flipH="1">
              <a:off x="771364" y="11812756"/>
              <a:ext cx="12691818" cy="739298"/>
            </a:xfrm>
            <a:prstGeom prst="rect">
              <a:avLst/>
            </a:prstGeom>
            <a:noFill/>
            <a:effectLst>
              <a:softEdge rad="50800"/>
            </a:effectLst>
          </p:spPr>
          <p:txBody>
            <a:bodyPr wrap="square" rtlCol="0">
              <a:spAutoFit/>
            </a:bodyPr>
            <a:lstStyle/>
            <a:p>
              <a:pPr marL="0" indent="0" algn="ctr">
                <a:buNone/>
              </a:pPr>
              <a:r>
                <a:rPr lang="en-US" sz="4400" dirty="0"/>
                <a:t>Infection diagnostic PCRs</a:t>
              </a:r>
              <a:r>
                <a:rPr lang="en-US" sz="4400" baseline="30000" dirty="0"/>
                <a:t>4</a:t>
              </a:r>
            </a:p>
          </p:txBody>
        </p:sp>
      </p:grpSp>
      <p:grpSp>
        <p:nvGrpSpPr>
          <p:cNvPr id="1053" name="Group 1052">
            <a:extLst>
              <a:ext uri="{FF2B5EF4-FFF2-40B4-BE49-F238E27FC236}">
                <a16:creationId xmlns:a16="http://schemas.microsoft.com/office/drawing/2014/main" id="{92FAD45F-6D00-49CC-3940-C140EF1A50D4}"/>
              </a:ext>
            </a:extLst>
          </p:cNvPr>
          <p:cNvGrpSpPr/>
          <p:nvPr/>
        </p:nvGrpSpPr>
        <p:grpSpPr>
          <a:xfrm>
            <a:off x="25300904" y="19532735"/>
            <a:ext cx="8040824" cy="4025412"/>
            <a:chOff x="3381241" y="3192437"/>
            <a:chExt cx="3214030" cy="1807892"/>
          </a:xfrm>
        </p:grpSpPr>
        <p:pic>
          <p:nvPicPr>
            <p:cNvPr id="1054" name="Picture 1053">
              <a:extLst>
                <a:ext uri="{FF2B5EF4-FFF2-40B4-BE49-F238E27FC236}">
                  <a16:creationId xmlns:a16="http://schemas.microsoft.com/office/drawing/2014/main" id="{1BD0C21D-300F-894D-64F3-E4D1C1132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1241" y="3192437"/>
              <a:ext cx="3214030" cy="1807892"/>
            </a:xfrm>
            <a:prstGeom prst="rect">
              <a:avLst/>
            </a:prstGeom>
            <a:effectLst>
              <a:softEdge rad="63500"/>
            </a:effectLst>
          </p:spPr>
        </p:pic>
        <p:sp>
          <p:nvSpPr>
            <p:cNvPr id="1055" name="TextBox 1054">
              <a:extLst>
                <a:ext uri="{FF2B5EF4-FFF2-40B4-BE49-F238E27FC236}">
                  <a16:creationId xmlns:a16="http://schemas.microsoft.com/office/drawing/2014/main" id="{97F5BD5E-FDA5-6D12-4176-DD82B6FD34F3}"/>
                </a:ext>
              </a:extLst>
            </p:cNvPr>
            <p:cNvSpPr txBox="1"/>
            <p:nvPr/>
          </p:nvSpPr>
          <p:spPr>
            <a:xfrm>
              <a:off x="3418328" y="3313584"/>
              <a:ext cx="317200" cy="262634"/>
            </a:xfrm>
            <a:prstGeom prst="rect">
              <a:avLst/>
            </a:prstGeom>
            <a:noFill/>
            <a:effectLst>
              <a:softEdge rad="50800"/>
            </a:effectLst>
          </p:spPr>
          <p:txBody>
            <a:bodyPr wrap="square" rtlCol="0">
              <a:spAutoFit/>
            </a:bodyPr>
            <a:lstStyle/>
            <a:p>
              <a:r>
                <a:rPr lang="en-US" sz="3200" b="1" dirty="0"/>
                <a:t>A)</a:t>
              </a:r>
              <a:endParaRPr lang="en-US" sz="2800" dirty="0"/>
            </a:p>
          </p:txBody>
        </p:sp>
        <p:sp>
          <p:nvSpPr>
            <p:cNvPr id="1056" name="TextBox 1055">
              <a:extLst>
                <a:ext uri="{FF2B5EF4-FFF2-40B4-BE49-F238E27FC236}">
                  <a16:creationId xmlns:a16="http://schemas.microsoft.com/office/drawing/2014/main" id="{176B7076-41BD-24AA-11A0-C4A22911D825}"/>
                </a:ext>
              </a:extLst>
            </p:cNvPr>
            <p:cNvSpPr txBox="1"/>
            <p:nvPr/>
          </p:nvSpPr>
          <p:spPr>
            <a:xfrm>
              <a:off x="3418328" y="4040182"/>
              <a:ext cx="317200" cy="262634"/>
            </a:xfrm>
            <a:prstGeom prst="rect">
              <a:avLst/>
            </a:prstGeom>
            <a:noFill/>
            <a:effectLst>
              <a:softEdge rad="50800"/>
            </a:effectLst>
          </p:spPr>
          <p:txBody>
            <a:bodyPr wrap="square" rtlCol="0">
              <a:spAutoFit/>
            </a:bodyPr>
            <a:lstStyle/>
            <a:p>
              <a:r>
                <a:rPr lang="en-US" sz="3200" b="1" dirty="0"/>
                <a:t>B)</a:t>
              </a:r>
              <a:endParaRPr lang="en-US" sz="2800" dirty="0"/>
            </a:p>
          </p:txBody>
        </p:sp>
        <p:sp>
          <p:nvSpPr>
            <p:cNvPr id="1057" name="TextBox 1056">
              <a:extLst>
                <a:ext uri="{FF2B5EF4-FFF2-40B4-BE49-F238E27FC236}">
                  <a16:creationId xmlns:a16="http://schemas.microsoft.com/office/drawing/2014/main" id="{C1EBD84C-97ED-2BAE-4277-454C9F01B903}"/>
                </a:ext>
              </a:extLst>
            </p:cNvPr>
            <p:cNvSpPr txBox="1"/>
            <p:nvPr/>
          </p:nvSpPr>
          <p:spPr>
            <a:xfrm>
              <a:off x="3996977" y="3312585"/>
              <a:ext cx="317200" cy="262634"/>
            </a:xfrm>
            <a:prstGeom prst="rect">
              <a:avLst/>
            </a:prstGeom>
            <a:noFill/>
            <a:effectLst>
              <a:softEdge rad="50800"/>
            </a:effectLst>
          </p:spPr>
          <p:txBody>
            <a:bodyPr wrap="square" rtlCol="0">
              <a:spAutoFit/>
            </a:bodyPr>
            <a:lstStyle/>
            <a:p>
              <a:r>
                <a:rPr lang="en-US" sz="3200" b="1" dirty="0"/>
                <a:t>C)</a:t>
              </a:r>
              <a:endParaRPr lang="en-US" sz="2800" dirty="0"/>
            </a:p>
          </p:txBody>
        </p:sp>
        <p:sp>
          <p:nvSpPr>
            <p:cNvPr id="1058" name="TextBox 1057">
              <a:extLst>
                <a:ext uri="{FF2B5EF4-FFF2-40B4-BE49-F238E27FC236}">
                  <a16:creationId xmlns:a16="http://schemas.microsoft.com/office/drawing/2014/main" id="{0445FF8F-BDEF-F5EF-FD22-63F55727DF9B}"/>
                </a:ext>
              </a:extLst>
            </p:cNvPr>
            <p:cNvSpPr txBox="1"/>
            <p:nvPr/>
          </p:nvSpPr>
          <p:spPr>
            <a:xfrm>
              <a:off x="5006799" y="3312585"/>
              <a:ext cx="317200" cy="262634"/>
            </a:xfrm>
            <a:prstGeom prst="rect">
              <a:avLst/>
            </a:prstGeom>
            <a:noFill/>
            <a:effectLst>
              <a:softEdge rad="50800"/>
            </a:effectLst>
          </p:spPr>
          <p:txBody>
            <a:bodyPr wrap="square" rtlCol="0">
              <a:spAutoFit/>
            </a:bodyPr>
            <a:lstStyle/>
            <a:p>
              <a:r>
                <a:rPr lang="en-US" sz="3200" b="1" dirty="0"/>
                <a:t>D)</a:t>
              </a:r>
              <a:endParaRPr lang="en-US" sz="2800" dirty="0"/>
            </a:p>
          </p:txBody>
        </p:sp>
        <p:sp>
          <p:nvSpPr>
            <p:cNvPr id="1059" name="TextBox 1058">
              <a:extLst>
                <a:ext uri="{FF2B5EF4-FFF2-40B4-BE49-F238E27FC236}">
                  <a16:creationId xmlns:a16="http://schemas.microsoft.com/office/drawing/2014/main" id="{F99E77DC-E092-9B33-E04A-9EE3F9058059}"/>
                </a:ext>
              </a:extLst>
            </p:cNvPr>
            <p:cNvSpPr txBox="1"/>
            <p:nvPr/>
          </p:nvSpPr>
          <p:spPr>
            <a:xfrm>
              <a:off x="5587195" y="4034183"/>
              <a:ext cx="317200" cy="262634"/>
            </a:xfrm>
            <a:prstGeom prst="rect">
              <a:avLst/>
            </a:prstGeom>
            <a:noFill/>
            <a:effectLst>
              <a:softEdge rad="50800"/>
            </a:effectLst>
          </p:spPr>
          <p:txBody>
            <a:bodyPr wrap="square" rtlCol="0">
              <a:spAutoFit/>
            </a:bodyPr>
            <a:lstStyle/>
            <a:p>
              <a:r>
                <a:rPr lang="en-US" sz="3200" b="1" dirty="0"/>
                <a:t>E)</a:t>
              </a:r>
              <a:endParaRPr lang="en-US" sz="2800" dirty="0"/>
            </a:p>
          </p:txBody>
        </p:sp>
      </p:grpSp>
      <p:sp>
        <p:nvSpPr>
          <p:cNvPr id="1061" name="TextBox 1060">
            <a:extLst>
              <a:ext uri="{FF2B5EF4-FFF2-40B4-BE49-F238E27FC236}">
                <a16:creationId xmlns:a16="http://schemas.microsoft.com/office/drawing/2014/main" id="{F32BD999-5276-A54A-80DD-FDEC88475A8E}"/>
              </a:ext>
            </a:extLst>
          </p:cNvPr>
          <p:cNvSpPr txBox="1"/>
          <p:nvPr/>
        </p:nvSpPr>
        <p:spPr>
          <a:xfrm>
            <a:off x="19803024" y="19525716"/>
            <a:ext cx="5443726" cy="4524315"/>
          </a:xfrm>
          <a:prstGeom prst="rect">
            <a:avLst/>
          </a:prstGeom>
          <a:noFill/>
          <a:effectLst>
            <a:softEdge rad="63500"/>
          </a:effectLst>
        </p:spPr>
        <p:txBody>
          <a:bodyPr wrap="square" lIns="274320" rIns="274320" rtlCol="0">
            <a:spAutoFit/>
          </a:bodyPr>
          <a:lstStyle/>
          <a:p>
            <a:r>
              <a:rPr lang="en-US" sz="3600" b="1" dirty="0"/>
              <a:t>Fig 1: </a:t>
            </a:r>
            <a:r>
              <a:rPr lang="en-US" sz="3600" dirty="0"/>
              <a:t>A) Xiphidiocercaria, </a:t>
            </a:r>
          </a:p>
          <a:p>
            <a:r>
              <a:rPr lang="en-US" sz="3600" dirty="0"/>
              <a:t>B) </a:t>
            </a:r>
            <a:r>
              <a:rPr lang="en-US" sz="3600" i="1" dirty="0"/>
              <a:t>Schistosoma</a:t>
            </a:r>
            <a:r>
              <a:rPr lang="en-US" sz="3600" dirty="0"/>
              <a:t> sp., </a:t>
            </a:r>
          </a:p>
          <a:p>
            <a:r>
              <a:rPr lang="en-US" sz="3600" dirty="0"/>
              <a:t>C) Echinostome, </a:t>
            </a:r>
          </a:p>
          <a:p>
            <a:r>
              <a:rPr lang="en-US" sz="3600" dirty="0"/>
              <a:t>D) Brevifurcate-apharyngeate distome and </a:t>
            </a:r>
          </a:p>
          <a:p>
            <a:r>
              <a:rPr lang="en-US" sz="3600" dirty="0"/>
              <a:t>E) longifurcate-pharyngeate distome.</a:t>
            </a:r>
            <a:endParaRPr lang="en-US" sz="3200" dirty="0"/>
          </a:p>
        </p:txBody>
      </p:sp>
      <p:pic>
        <p:nvPicPr>
          <p:cNvPr id="1063" name="Picture 1062">
            <a:extLst>
              <a:ext uri="{FF2B5EF4-FFF2-40B4-BE49-F238E27FC236}">
                <a16:creationId xmlns:a16="http://schemas.microsoft.com/office/drawing/2014/main" id="{2E243362-BB6D-1809-34AC-659FC04E87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86161" y="23746052"/>
            <a:ext cx="7957694" cy="7957694"/>
          </a:xfrm>
          <a:prstGeom prst="rect">
            <a:avLst/>
          </a:prstGeom>
          <a:effectLst>
            <a:softEdge rad="63500"/>
          </a:effectLst>
        </p:spPr>
      </p:pic>
      <p:pic>
        <p:nvPicPr>
          <p:cNvPr id="1065" name="Picture 1064">
            <a:extLst>
              <a:ext uri="{FF2B5EF4-FFF2-40B4-BE49-F238E27FC236}">
                <a16:creationId xmlns:a16="http://schemas.microsoft.com/office/drawing/2014/main" id="{8062A27D-77CA-6142-6DD9-9381A103DFFF}"/>
              </a:ext>
            </a:extLst>
          </p:cNvPr>
          <p:cNvPicPr>
            <a:picLocks noChangeAspect="1"/>
          </p:cNvPicPr>
          <p:nvPr/>
        </p:nvPicPr>
        <p:blipFill rotWithShape="1">
          <a:blip r:embed="rId6">
            <a:extLst>
              <a:ext uri="{28A0092B-C50C-407E-A947-70E740481C1C}">
                <a14:useLocalDpi xmlns:a14="http://schemas.microsoft.com/office/drawing/2010/main" val="0"/>
              </a:ext>
            </a:extLst>
          </a:blip>
          <a:srcRect l="128" r="128"/>
          <a:stretch/>
        </p:blipFill>
        <p:spPr>
          <a:xfrm>
            <a:off x="815054" y="19540913"/>
            <a:ext cx="2103120" cy="2103120"/>
          </a:xfrm>
          <a:prstGeom prst="ellipse">
            <a:avLst/>
          </a:prstGeom>
          <a:ln>
            <a:noFill/>
          </a:ln>
          <a:effectLst>
            <a:softEdge rad="63500"/>
          </a:effectLst>
        </p:spPr>
      </p:pic>
      <p:pic>
        <p:nvPicPr>
          <p:cNvPr id="1067" name="Picture 1066">
            <a:extLst>
              <a:ext uri="{FF2B5EF4-FFF2-40B4-BE49-F238E27FC236}">
                <a16:creationId xmlns:a16="http://schemas.microsoft.com/office/drawing/2014/main" id="{E329C0AE-53FB-EEC8-4915-8F7568F0E584}"/>
              </a:ext>
            </a:extLst>
          </p:cNvPr>
          <p:cNvPicPr>
            <a:picLocks noChangeAspect="1"/>
          </p:cNvPicPr>
          <p:nvPr/>
        </p:nvPicPr>
        <p:blipFill rotWithShape="1">
          <a:blip r:embed="rId7"/>
          <a:srcRect l="7079" t="4422" r="4650" b="4214"/>
          <a:stretch/>
        </p:blipFill>
        <p:spPr>
          <a:xfrm>
            <a:off x="8862735" y="19540913"/>
            <a:ext cx="2079492" cy="2103120"/>
          </a:xfrm>
          <a:prstGeom prst="ellipse">
            <a:avLst/>
          </a:prstGeom>
          <a:ln>
            <a:noFill/>
          </a:ln>
          <a:effectLst>
            <a:softEdge rad="63500"/>
          </a:effectLst>
        </p:spPr>
      </p:pic>
      <p:pic>
        <p:nvPicPr>
          <p:cNvPr id="1069" name="Picture 1068">
            <a:extLst>
              <a:ext uri="{FF2B5EF4-FFF2-40B4-BE49-F238E27FC236}">
                <a16:creationId xmlns:a16="http://schemas.microsoft.com/office/drawing/2014/main" id="{14F0B5A2-18CD-4BA4-1A94-C2310CEB9F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a:off x="815054" y="26027447"/>
            <a:ext cx="2103120" cy="2103120"/>
          </a:xfrm>
          <a:prstGeom prst="ellipse">
            <a:avLst/>
          </a:prstGeom>
          <a:ln>
            <a:noFill/>
          </a:ln>
          <a:effectLst>
            <a:softEdge rad="112500"/>
          </a:effectLst>
        </p:spPr>
      </p:pic>
      <p:sp>
        <p:nvSpPr>
          <p:cNvPr id="1071" name="TextBox 1070">
            <a:extLst>
              <a:ext uri="{FF2B5EF4-FFF2-40B4-BE49-F238E27FC236}">
                <a16:creationId xmlns:a16="http://schemas.microsoft.com/office/drawing/2014/main" id="{20BD4BFF-D59D-0751-14E8-D5F8670DD374}"/>
              </a:ext>
            </a:extLst>
          </p:cNvPr>
          <p:cNvSpPr txBox="1"/>
          <p:nvPr/>
        </p:nvSpPr>
        <p:spPr>
          <a:xfrm>
            <a:off x="19816227" y="27910832"/>
            <a:ext cx="5334831" cy="3416320"/>
          </a:xfrm>
          <a:prstGeom prst="rect">
            <a:avLst/>
          </a:prstGeom>
          <a:noFill/>
          <a:effectLst>
            <a:softEdge rad="63500"/>
          </a:effectLst>
        </p:spPr>
        <p:txBody>
          <a:bodyPr wrap="square" lIns="274320" rIns="274320" rtlCol="0">
            <a:spAutoFit/>
          </a:bodyPr>
          <a:lstStyle/>
          <a:p>
            <a:r>
              <a:rPr lang="en-US" sz="3600" b="1" dirty="0"/>
              <a:t>Fig 2: </a:t>
            </a:r>
            <a:r>
              <a:rPr lang="en-US" sz="3600" dirty="0"/>
              <a:t>RDA plot showing the microbiome beta diversity of </a:t>
            </a:r>
            <a:r>
              <a:rPr lang="en-US" sz="3600" i="1" dirty="0"/>
              <a:t>B. truncatus </a:t>
            </a:r>
            <a:r>
              <a:rPr lang="en-US" sz="3600" dirty="0"/>
              <a:t>and</a:t>
            </a:r>
            <a:r>
              <a:rPr lang="en-US" sz="3600" i="1" dirty="0"/>
              <a:t> B. globosus</a:t>
            </a:r>
            <a:r>
              <a:rPr lang="en-US" sz="3600" dirty="0"/>
              <a:t> for the lower and middle valley in the SRB. </a:t>
            </a:r>
          </a:p>
        </p:txBody>
      </p:sp>
      <p:sp>
        <p:nvSpPr>
          <p:cNvPr id="1073" name="TextBox 1072">
            <a:extLst>
              <a:ext uri="{FF2B5EF4-FFF2-40B4-BE49-F238E27FC236}">
                <a16:creationId xmlns:a16="http://schemas.microsoft.com/office/drawing/2014/main" id="{DBE90957-9FBB-F18E-7A29-155C98B59A23}"/>
              </a:ext>
            </a:extLst>
          </p:cNvPr>
          <p:cNvSpPr txBox="1"/>
          <p:nvPr/>
        </p:nvSpPr>
        <p:spPr>
          <a:xfrm>
            <a:off x="26329027" y="36715190"/>
            <a:ext cx="4050639" cy="646331"/>
          </a:xfrm>
          <a:prstGeom prst="rect">
            <a:avLst/>
          </a:prstGeom>
          <a:noFill/>
        </p:spPr>
        <p:txBody>
          <a:bodyPr wrap="square" rtlCol="0">
            <a:spAutoFit/>
          </a:bodyPr>
          <a:lstStyle/>
          <a:p>
            <a:pPr algn="r"/>
            <a:r>
              <a:rPr lang="en-US" sz="3600" dirty="0">
                <a:solidFill>
                  <a:schemeClr val="bg1"/>
                </a:solidFill>
              </a:rPr>
              <a:t>MicroResist project:</a:t>
            </a:r>
          </a:p>
        </p:txBody>
      </p:sp>
      <p:sp>
        <p:nvSpPr>
          <p:cNvPr id="1075" name="TextBox 1074">
            <a:extLst>
              <a:ext uri="{FF2B5EF4-FFF2-40B4-BE49-F238E27FC236}">
                <a16:creationId xmlns:a16="http://schemas.microsoft.com/office/drawing/2014/main" id="{5AFEF8B4-6946-378D-4146-F5E2B5EC93D6}"/>
              </a:ext>
            </a:extLst>
          </p:cNvPr>
          <p:cNvSpPr txBox="1"/>
          <p:nvPr/>
        </p:nvSpPr>
        <p:spPr>
          <a:xfrm>
            <a:off x="-34927" y="4178333"/>
            <a:ext cx="6769523" cy="923330"/>
          </a:xfrm>
          <a:prstGeom prst="rect">
            <a:avLst/>
          </a:prstGeom>
          <a:solidFill>
            <a:srgbClr val="B1C8B8"/>
          </a:solidFill>
          <a:effectLst>
            <a:softEdge rad="63500"/>
          </a:effectLst>
        </p:spPr>
        <p:txBody>
          <a:bodyPr wrap="square" lIns="274320" rIns="274320" rtlCol="0">
            <a:spAutoFit/>
          </a:bodyPr>
          <a:lstStyle/>
          <a:p>
            <a:r>
              <a:rPr lang="en-US" sz="5400" b="1" dirty="0">
                <a:solidFill>
                  <a:sysClr val="windowText" lastClr="000000"/>
                </a:solidFill>
              </a:rPr>
              <a:t>Background</a:t>
            </a:r>
            <a:endParaRPr lang="en-US" sz="4800" dirty="0">
              <a:solidFill>
                <a:sysClr val="windowText" lastClr="000000"/>
              </a:solidFill>
            </a:endParaRPr>
          </a:p>
        </p:txBody>
      </p:sp>
      <p:sp>
        <p:nvSpPr>
          <p:cNvPr id="1079" name="TextBox 1078">
            <a:extLst>
              <a:ext uri="{FF2B5EF4-FFF2-40B4-BE49-F238E27FC236}">
                <a16:creationId xmlns:a16="http://schemas.microsoft.com/office/drawing/2014/main" id="{5011E700-6FE4-A909-DDE3-D8CE8948D37D}"/>
              </a:ext>
            </a:extLst>
          </p:cNvPr>
          <p:cNvSpPr txBox="1"/>
          <p:nvPr/>
        </p:nvSpPr>
        <p:spPr>
          <a:xfrm>
            <a:off x="-34927" y="7193805"/>
            <a:ext cx="6769523" cy="923330"/>
          </a:xfrm>
          <a:prstGeom prst="rect">
            <a:avLst/>
          </a:prstGeom>
          <a:solidFill>
            <a:srgbClr val="BCD6B9"/>
          </a:solidFill>
          <a:effectLst>
            <a:softEdge rad="63500"/>
          </a:effectLst>
        </p:spPr>
        <p:txBody>
          <a:bodyPr wrap="square" lIns="274320" rIns="274320" rtlCol="0">
            <a:spAutoFit/>
          </a:bodyPr>
          <a:lstStyle/>
          <a:p>
            <a:r>
              <a:rPr lang="en-US" sz="5400" b="1" dirty="0"/>
              <a:t>Aims</a:t>
            </a:r>
            <a:endParaRPr lang="en-US" sz="4800" dirty="0"/>
          </a:p>
        </p:txBody>
      </p:sp>
      <p:sp>
        <p:nvSpPr>
          <p:cNvPr id="1081" name="TextBox 1080">
            <a:extLst>
              <a:ext uri="{FF2B5EF4-FFF2-40B4-BE49-F238E27FC236}">
                <a16:creationId xmlns:a16="http://schemas.microsoft.com/office/drawing/2014/main" id="{45FDF573-122C-0A87-89F6-BC13EFCC9FFD}"/>
              </a:ext>
            </a:extLst>
          </p:cNvPr>
          <p:cNvSpPr txBox="1"/>
          <p:nvPr/>
        </p:nvSpPr>
        <p:spPr>
          <a:xfrm>
            <a:off x="-26905" y="10209277"/>
            <a:ext cx="6769523" cy="923330"/>
          </a:xfrm>
          <a:prstGeom prst="rect">
            <a:avLst/>
          </a:prstGeom>
          <a:solidFill>
            <a:srgbClr val="BCD6B9"/>
          </a:solidFill>
          <a:effectLst>
            <a:softEdge rad="63500"/>
          </a:effectLst>
        </p:spPr>
        <p:txBody>
          <a:bodyPr wrap="square" lIns="274320" rIns="274320" rtlCol="0">
            <a:spAutoFit/>
          </a:bodyPr>
          <a:lstStyle/>
          <a:p>
            <a:pPr algn="ctr"/>
            <a:r>
              <a:rPr lang="en-US" sz="5400" b="1" dirty="0"/>
              <a:t>Materials &amp; Methods</a:t>
            </a:r>
            <a:endParaRPr lang="en-US" sz="4800" dirty="0"/>
          </a:p>
        </p:txBody>
      </p:sp>
      <p:sp>
        <p:nvSpPr>
          <p:cNvPr id="1083" name="TextBox 1082">
            <a:extLst>
              <a:ext uri="{FF2B5EF4-FFF2-40B4-BE49-F238E27FC236}">
                <a16:creationId xmlns:a16="http://schemas.microsoft.com/office/drawing/2014/main" id="{84E2C9A3-9914-32E0-7782-9A80DFDEC180}"/>
              </a:ext>
            </a:extLst>
          </p:cNvPr>
          <p:cNvSpPr txBox="1"/>
          <p:nvPr/>
        </p:nvSpPr>
        <p:spPr>
          <a:xfrm>
            <a:off x="-42721" y="18437956"/>
            <a:ext cx="6769523" cy="923330"/>
          </a:xfrm>
          <a:prstGeom prst="rect">
            <a:avLst/>
          </a:prstGeom>
          <a:solidFill>
            <a:srgbClr val="BCD6B9"/>
          </a:solidFill>
          <a:effectLst>
            <a:softEdge rad="63500"/>
          </a:effectLst>
        </p:spPr>
        <p:txBody>
          <a:bodyPr wrap="square" lIns="274320" rIns="274320" rtlCol="0">
            <a:spAutoFit/>
          </a:bodyPr>
          <a:lstStyle/>
          <a:p>
            <a:r>
              <a:rPr lang="en-US" sz="5400" b="1" dirty="0"/>
              <a:t>Results</a:t>
            </a:r>
            <a:endParaRPr lang="en-US" sz="4800" dirty="0"/>
          </a:p>
        </p:txBody>
      </p:sp>
      <p:sp>
        <p:nvSpPr>
          <p:cNvPr id="1087" name="TextBox 1086">
            <a:extLst>
              <a:ext uri="{FF2B5EF4-FFF2-40B4-BE49-F238E27FC236}">
                <a16:creationId xmlns:a16="http://schemas.microsoft.com/office/drawing/2014/main" id="{5F46DA9D-346D-D2B9-1329-C29D0FD1840F}"/>
              </a:ext>
            </a:extLst>
          </p:cNvPr>
          <p:cNvSpPr txBox="1"/>
          <p:nvPr/>
        </p:nvSpPr>
        <p:spPr>
          <a:xfrm>
            <a:off x="-81721" y="32368034"/>
            <a:ext cx="6769523" cy="923330"/>
          </a:xfrm>
          <a:prstGeom prst="rect">
            <a:avLst/>
          </a:prstGeom>
          <a:solidFill>
            <a:srgbClr val="BCD6B9"/>
          </a:solidFill>
          <a:effectLst>
            <a:softEdge rad="63500"/>
          </a:effectLst>
        </p:spPr>
        <p:txBody>
          <a:bodyPr wrap="square" lIns="274320" rIns="274320" rtlCol="0">
            <a:spAutoFit/>
          </a:bodyPr>
          <a:lstStyle/>
          <a:p>
            <a:r>
              <a:rPr lang="en-US" sz="5400" b="1" dirty="0"/>
              <a:t>Conclusion</a:t>
            </a:r>
            <a:endParaRPr lang="en-US" sz="4800" dirty="0"/>
          </a:p>
        </p:txBody>
      </p:sp>
      <p:sp>
        <p:nvSpPr>
          <p:cNvPr id="2" name="Oval 1">
            <a:extLst>
              <a:ext uri="{FF2B5EF4-FFF2-40B4-BE49-F238E27FC236}">
                <a16:creationId xmlns:a16="http://schemas.microsoft.com/office/drawing/2014/main" id="{D3C0256A-0289-7CF7-085A-9122D8795A20}"/>
              </a:ext>
            </a:extLst>
          </p:cNvPr>
          <p:cNvSpPr/>
          <p:nvPr/>
        </p:nvSpPr>
        <p:spPr>
          <a:xfrm>
            <a:off x="15168563" y="14475619"/>
            <a:ext cx="114300" cy="1025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3786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802</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Ruben Schols</dc:creator>
  <cp:lastModifiedBy>Ruben Schols</cp:lastModifiedBy>
  <cp:revision>2</cp:revision>
  <dcterms:created xsi:type="dcterms:W3CDTF">2022-07-18T11:19:41Z</dcterms:created>
  <dcterms:modified xsi:type="dcterms:W3CDTF">2022-09-13T10:36:05Z</dcterms:modified>
</cp:coreProperties>
</file>